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33"/>
  </p:handoutMasterIdLst>
  <p:sldIdLst>
    <p:sldId id="256" r:id="rId3"/>
    <p:sldId id="263" r:id="rId4"/>
    <p:sldId id="258" r:id="rId6"/>
    <p:sldId id="333" r:id="rId7"/>
    <p:sldId id="301" r:id="rId8"/>
    <p:sldId id="334" r:id="rId9"/>
    <p:sldId id="272" r:id="rId10"/>
    <p:sldId id="336" r:id="rId11"/>
    <p:sldId id="352" r:id="rId12"/>
    <p:sldId id="337" r:id="rId13"/>
    <p:sldId id="390" r:id="rId14"/>
    <p:sldId id="366" r:id="rId15"/>
    <p:sldId id="339" r:id="rId16"/>
    <p:sldId id="341" r:id="rId17"/>
    <p:sldId id="342" r:id="rId18"/>
    <p:sldId id="340" r:id="rId19"/>
    <p:sldId id="343" r:id="rId20"/>
    <p:sldId id="345" r:id="rId21"/>
    <p:sldId id="388" r:id="rId22"/>
    <p:sldId id="389" r:id="rId23"/>
    <p:sldId id="391" r:id="rId24"/>
    <p:sldId id="344" r:id="rId25"/>
    <p:sldId id="367" r:id="rId26"/>
    <p:sldId id="368" r:id="rId27"/>
    <p:sldId id="346" r:id="rId28"/>
    <p:sldId id="302" r:id="rId29"/>
    <p:sldId id="347" r:id="rId30"/>
    <p:sldId id="353" r:id="rId31"/>
    <p:sldId id="261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3B18"/>
    <a:srgbClr val="C83406"/>
    <a:srgbClr val="24316A"/>
    <a:srgbClr val="08071F"/>
    <a:srgbClr val="A80C26"/>
    <a:srgbClr val="36A9AC"/>
    <a:srgbClr val="D61E42"/>
    <a:srgbClr val="2261A6"/>
    <a:srgbClr val="DF273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4" y="5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gs" Target="tags/tag20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955675" y="2491333"/>
            <a:ext cx="5787426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955675" y="1735592"/>
            <a:ext cx="5787426" cy="698591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55675" y="4644408"/>
            <a:ext cx="2913783" cy="248371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55675" y="4952960"/>
            <a:ext cx="2913783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772650" y="933450"/>
            <a:ext cx="1276350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293142"/>
            <a:ext cx="7200903" cy="4050507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169886" y="2094592"/>
            <a:ext cx="4535055" cy="656792"/>
          </a:xfrm>
        </p:spPr>
        <p:txBody>
          <a:bodyPr anchor="ctr">
            <a:normAutofit/>
          </a:bodyPr>
          <a:lstStyle>
            <a:lvl1pPr algn="r">
              <a:defRPr sz="2400" b="1">
                <a:solidFill>
                  <a:srgbClr val="24316A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3164113" y="3030537"/>
            <a:ext cx="4546600" cy="1015623"/>
          </a:xfrm>
        </p:spPr>
        <p:txBody>
          <a:bodyPr anchor="t">
            <a:normAutofit/>
          </a:bodyPr>
          <a:lstStyle>
            <a:lvl1pPr marL="0" indent="0" algn="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3238499" y="1853031"/>
            <a:ext cx="3532511" cy="865136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3238499" y="3072422"/>
            <a:ext cx="353251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3238499" y="3388056"/>
            <a:ext cx="353251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.xml"/><Relationship Id="rId2" Type="http://schemas.openxmlformats.org/officeDocument/2006/relationships/image" Target="../media/image36.png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4.xml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2" Type="http://schemas.openxmlformats.org/officeDocument/2006/relationships/image" Target="../media/image9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69925" y="2491333"/>
            <a:ext cx="6073176" cy="558799"/>
          </a:xfrm>
        </p:spPr>
        <p:txBody>
          <a:bodyPr/>
          <a:lstStyle/>
          <a:p>
            <a:r>
              <a:rPr lang="zh-CN" altLang="en-US" dirty="0"/>
              <a:t>租车 </a:t>
            </a:r>
            <a:r>
              <a:rPr lang="en-US" altLang="zh-CN" dirty="0"/>
              <a:t>| </a:t>
            </a:r>
            <a:r>
              <a:rPr lang="zh-CN" altLang="en-US" dirty="0"/>
              <a:t>买车 </a:t>
            </a:r>
            <a:r>
              <a:rPr lang="en-US" altLang="zh-CN" dirty="0"/>
              <a:t>| </a:t>
            </a:r>
            <a:r>
              <a:rPr lang="zh-CN" altLang="en-US" dirty="0"/>
              <a:t>物流接单 </a:t>
            </a:r>
            <a:r>
              <a:rPr lang="en-US" altLang="zh-CN" dirty="0"/>
              <a:t>| </a:t>
            </a:r>
            <a:r>
              <a:rPr lang="zh-CN" altLang="en-US" dirty="0"/>
              <a:t>车主服务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1403804"/>
            <a:ext cx="6073176" cy="1030379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聚合联盟</a:t>
            </a:r>
            <a:r>
              <a:rPr lang="en-US" altLang="zh-CN" sz="4400" dirty="0"/>
              <a:t>App</a:t>
            </a:r>
            <a:r>
              <a:rPr lang="zh-CN" altLang="en-US" sz="4400" dirty="0"/>
              <a:t>项目</a:t>
            </a:r>
            <a:endParaRPr lang="zh-CN" altLang="en-US" sz="44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图片展示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0" name="íṥļïḑe"/>
          <p:cNvSpPr/>
          <p:nvPr/>
        </p:nvSpPr>
        <p:spPr>
          <a:xfrm>
            <a:off x="669925" y="1101090"/>
            <a:ext cx="2538095" cy="3943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首页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8" name="图片 77" descr="19a49b6e7deab30d7cc9ffe9306161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695" y="1565910"/>
            <a:ext cx="2473325" cy="4399280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1061720" y="6046470"/>
            <a:ext cx="175387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宣传</a:t>
            </a:r>
            <a:r>
              <a:rPr lang="en-US" altLang="zh-CN" sz="1400"/>
              <a:t>banner</a:t>
            </a:r>
            <a:endParaRPr lang="zh-CN" altLang="en-US" sz="1400"/>
          </a:p>
          <a:p>
            <a:pPr algn="ctr"/>
            <a:r>
              <a:rPr lang="zh-CN" altLang="en-US" sz="1400"/>
              <a:t>认证等快速入口</a:t>
            </a:r>
            <a:r>
              <a:rPr lang="en-US" altLang="zh-CN" sz="1400"/>
              <a:t>icon</a:t>
            </a:r>
            <a:endParaRPr lang="zh-CN" altLang="en-US" sz="1400"/>
          </a:p>
          <a:p>
            <a:pPr algn="ctr"/>
            <a:r>
              <a:rPr lang="zh-CN" altLang="en-US" sz="1400"/>
              <a:t>车辆列表</a:t>
            </a:r>
            <a:endParaRPr lang="zh-CN" altLang="en-US" sz="1400"/>
          </a:p>
        </p:txBody>
      </p:sp>
      <p:sp>
        <p:nvSpPr>
          <p:cNvPr id="80" name="íṥļïḑe"/>
          <p:cNvSpPr/>
          <p:nvPr/>
        </p:nvSpPr>
        <p:spPr>
          <a:xfrm>
            <a:off x="4684395" y="1101090"/>
            <a:ext cx="2538095" cy="3943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租车 </a:t>
            </a:r>
            <a:r>
              <a:rPr lang="en-US">
                <a:solidFill>
                  <a:schemeClr val="tx1"/>
                </a:solidFill>
              </a:rPr>
              <a:t>- </a:t>
            </a:r>
            <a:r>
              <a:rPr lang="zh-CN" altLang="en-US">
                <a:solidFill>
                  <a:schemeClr val="tx1"/>
                </a:solidFill>
              </a:rPr>
              <a:t>车辆详情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061585" y="6046470"/>
            <a:ext cx="17830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车辆详情</a:t>
            </a:r>
            <a:endParaRPr lang="zh-CN" altLang="en-US" sz="1400"/>
          </a:p>
          <a:p>
            <a:pPr algn="ctr"/>
            <a:r>
              <a:rPr lang="zh-CN" altLang="en-US" sz="1400"/>
              <a:t>租车方案、门店选择</a:t>
            </a:r>
            <a:endParaRPr lang="zh-CN" altLang="en-US" sz="1400"/>
          </a:p>
          <a:p>
            <a:pPr algn="ctr"/>
            <a:r>
              <a:rPr lang="zh-CN" altLang="en-US" sz="1400"/>
              <a:t>常见问题、规则流程</a:t>
            </a:r>
            <a:endParaRPr lang="zh-CN" altLang="en-US" sz="1400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80" y="1566545"/>
            <a:ext cx="2473960" cy="4398645"/>
          </a:xfrm>
          <a:prstGeom prst="rect">
            <a:avLst/>
          </a:prstGeom>
        </p:spPr>
      </p:pic>
      <p:sp>
        <p:nvSpPr>
          <p:cNvPr id="84" name="íṥļïḑe"/>
          <p:cNvSpPr/>
          <p:nvPr/>
        </p:nvSpPr>
        <p:spPr>
          <a:xfrm>
            <a:off x="8731250" y="1100455"/>
            <a:ext cx="2538095" cy="3943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租车</a:t>
            </a:r>
            <a:r>
              <a:rPr lang="en-US">
                <a:solidFill>
                  <a:schemeClr val="tx1"/>
                </a:solidFill>
              </a:rPr>
              <a:t> - </a:t>
            </a:r>
            <a:r>
              <a:rPr lang="zh-CN" altLang="en-US">
                <a:solidFill>
                  <a:schemeClr val="tx1"/>
                </a:solidFill>
              </a:rPr>
              <a:t>订单确认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818880" y="6046470"/>
            <a:ext cx="2494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订单方案的</a:t>
            </a:r>
            <a:r>
              <a:rPr lang="zh-CN" altLang="en-US" sz="1400"/>
              <a:t>确认</a:t>
            </a:r>
            <a:endParaRPr lang="zh-CN" altLang="en-US" sz="1400"/>
          </a:p>
          <a:p>
            <a:pPr algn="ctr"/>
            <a:r>
              <a:rPr lang="zh-CN" altLang="en-US" sz="1400"/>
              <a:t>提车时间与地点的确认</a:t>
            </a:r>
            <a:endParaRPr lang="zh-CN" altLang="en-US" sz="1400"/>
          </a:p>
          <a:p>
            <a:pPr algn="ctr"/>
            <a:r>
              <a:rPr lang="zh-CN" altLang="en-US" sz="1400"/>
              <a:t>押金、月租、其他收费的确认</a:t>
            </a:r>
            <a:endParaRPr lang="zh-CN" altLang="en-US" sz="1400"/>
          </a:p>
        </p:txBody>
      </p:sp>
      <p:pic>
        <p:nvPicPr>
          <p:cNvPr id="87" name="图片 86" descr="8d1f1be813f226bffb26806ae1563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15" y="1565910"/>
            <a:ext cx="2467610" cy="43878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图片展示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0" name="íṥļïḑe"/>
          <p:cNvSpPr/>
          <p:nvPr/>
        </p:nvSpPr>
        <p:spPr>
          <a:xfrm>
            <a:off x="2771140" y="1124585"/>
            <a:ext cx="2538095" cy="3943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购车</a:t>
            </a:r>
            <a:r>
              <a:rPr lang="en-US">
                <a:solidFill>
                  <a:schemeClr val="tx1"/>
                </a:solidFill>
              </a:rPr>
              <a:t> - </a:t>
            </a:r>
            <a:r>
              <a:rPr lang="zh-CN" altLang="en-US">
                <a:solidFill>
                  <a:schemeClr val="tx1"/>
                </a:solidFill>
              </a:rPr>
              <a:t>新车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8" name="图片 77" descr="E:\寅时\0617网约车租车\原型\icon\e99d0d2e330334365d8d04f1f4cea6c.pnge99d0d2e330334365d8d04f1f4cea6c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35910" y="1590675"/>
            <a:ext cx="2473325" cy="4396740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3592830" y="6069965"/>
            <a:ext cx="8940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车型参数</a:t>
            </a:r>
            <a:endParaRPr lang="zh-CN" altLang="en-US" sz="1400"/>
          </a:p>
          <a:p>
            <a:pPr algn="ctr"/>
            <a:r>
              <a:rPr lang="zh-CN" altLang="en-US" sz="1400"/>
              <a:t>方案选择</a:t>
            </a:r>
            <a:endParaRPr lang="zh-CN" altLang="en-US" sz="1400"/>
          </a:p>
          <a:p>
            <a:pPr algn="ctr"/>
            <a:r>
              <a:rPr lang="zh-CN" altLang="en-US" sz="1400"/>
              <a:t>我要咨询</a:t>
            </a:r>
            <a:endParaRPr lang="zh-CN" altLang="en-US" sz="1400"/>
          </a:p>
        </p:txBody>
      </p:sp>
      <p:sp>
        <p:nvSpPr>
          <p:cNvPr id="80" name="íṥļïḑe"/>
          <p:cNvSpPr/>
          <p:nvPr/>
        </p:nvSpPr>
        <p:spPr>
          <a:xfrm>
            <a:off x="6785610" y="1124585"/>
            <a:ext cx="2538095" cy="3943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购车</a:t>
            </a:r>
            <a:r>
              <a:rPr lang="en-US">
                <a:solidFill>
                  <a:schemeClr val="tx1"/>
                </a:solidFill>
                <a:sym typeface="+mn-ea"/>
              </a:rPr>
              <a:t> -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二手车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896100" y="6069965"/>
            <a:ext cx="23164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车辆详情</a:t>
            </a:r>
            <a:endParaRPr lang="zh-CN" altLang="en-US" sz="1400"/>
          </a:p>
          <a:p>
            <a:pPr algn="ctr"/>
            <a:r>
              <a:rPr lang="zh-CN" altLang="en-US" sz="1400"/>
              <a:t>车辆档案、车况、服务</a:t>
            </a:r>
            <a:r>
              <a:rPr lang="zh-CN" altLang="en-US" sz="1400"/>
              <a:t>保障</a:t>
            </a:r>
            <a:endParaRPr lang="zh-CN" altLang="en-US" sz="1400"/>
          </a:p>
          <a:p>
            <a:pPr algn="ctr"/>
            <a:r>
              <a:rPr lang="zh-CN" altLang="en-US" sz="1400"/>
              <a:t>我要咨询</a:t>
            </a:r>
            <a:endParaRPr lang="zh-CN" altLang="en-US" sz="1400"/>
          </a:p>
        </p:txBody>
      </p:sp>
      <p:pic>
        <p:nvPicPr>
          <p:cNvPr id="83" name="图片 82" descr="E:\寅时\0617网约车租车\原型\icon\b3fc0ddd61168e68e03b3a7a824a546.pngb3fc0ddd61168e68e03b3a7a824a54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17995" y="1590358"/>
            <a:ext cx="2473960" cy="43980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图片展示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0" name="íṥļïḑe"/>
          <p:cNvSpPr/>
          <p:nvPr/>
        </p:nvSpPr>
        <p:spPr>
          <a:xfrm>
            <a:off x="669925" y="1101090"/>
            <a:ext cx="2538095" cy="3943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租车</a:t>
            </a:r>
            <a:r>
              <a:rPr lang="en-US">
                <a:solidFill>
                  <a:schemeClr val="tx1"/>
                </a:solidFill>
              </a:rPr>
              <a:t>APP - </a:t>
            </a:r>
            <a:r>
              <a:rPr lang="zh-CN" altLang="en-US">
                <a:solidFill>
                  <a:schemeClr val="tx1"/>
                </a:solidFill>
              </a:rPr>
              <a:t>物流接单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 descr="2020-06-22_1003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495425"/>
            <a:ext cx="2538095" cy="4510405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1281430" y="6129020"/>
            <a:ext cx="1315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ym typeface="+mn-ea"/>
              </a:rPr>
              <a:t>线路图列表</a:t>
            </a:r>
            <a:endParaRPr lang="zh-CN" altLang="en-US" sz="1400"/>
          </a:p>
          <a:p>
            <a:pPr algn="ctr"/>
            <a:r>
              <a:rPr lang="zh-CN" altLang="en-US" sz="1400"/>
              <a:t>找货记录</a:t>
            </a:r>
            <a:endParaRPr lang="zh-CN" altLang="en-US"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75" y="1495425"/>
            <a:ext cx="2559050" cy="4550410"/>
          </a:xfrm>
          <a:prstGeom prst="rect">
            <a:avLst/>
          </a:prstGeom>
        </p:spPr>
      </p:pic>
      <p:sp>
        <p:nvSpPr>
          <p:cNvPr id="11" name="íṥļïḑe"/>
          <p:cNvSpPr/>
          <p:nvPr/>
        </p:nvSpPr>
        <p:spPr>
          <a:xfrm>
            <a:off x="4816475" y="1101090"/>
            <a:ext cx="2559685" cy="3943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租车</a:t>
            </a:r>
            <a:r>
              <a:rPr lang="en-US">
                <a:solidFill>
                  <a:schemeClr val="tx1"/>
                </a:solidFill>
              </a:rPr>
              <a:t>APP - </a:t>
            </a:r>
            <a:r>
              <a:rPr lang="zh-CN" altLang="en-US">
                <a:solidFill>
                  <a:schemeClr val="tx1"/>
                </a:solidFill>
              </a:rPr>
              <a:t>送货</a:t>
            </a:r>
            <a:r>
              <a:rPr lang="zh-CN" altLang="en-US">
                <a:solidFill>
                  <a:schemeClr val="tx1"/>
                </a:solidFill>
              </a:rPr>
              <a:t>执行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65395" y="6045835"/>
            <a:ext cx="20624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物流送货状态</a:t>
            </a:r>
            <a:endParaRPr lang="zh-CN" altLang="en-US" sz="1400"/>
          </a:p>
          <a:p>
            <a:pPr algn="ctr"/>
            <a:r>
              <a:rPr lang="zh-CN" altLang="en-US" sz="1400"/>
              <a:t>车辆信息、任务信息</a:t>
            </a:r>
            <a:endParaRPr lang="zh-CN" altLang="en-US" sz="1400"/>
          </a:p>
          <a:p>
            <a:pPr algn="ctr"/>
            <a:r>
              <a:rPr lang="zh-CN" altLang="en-US" sz="1400"/>
              <a:t>任务节点详情</a:t>
            </a:r>
            <a:endParaRPr lang="zh-CN" altLang="en-US" sz="1400"/>
          </a:p>
          <a:p>
            <a:pPr algn="ctr"/>
            <a:endParaRPr lang="zh-CN" altLang="en-US" sz="1400"/>
          </a:p>
        </p:txBody>
      </p:sp>
      <p:pic>
        <p:nvPicPr>
          <p:cNvPr id="13" name="图片 12" descr="E:\寅时\0617网约车租车\原型\icon\1594001025(1).jpg1594001025(1)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14803" y="1495425"/>
            <a:ext cx="1912620" cy="4555490"/>
          </a:xfrm>
          <a:prstGeom prst="rect">
            <a:avLst/>
          </a:prstGeom>
        </p:spPr>
      </p:pic>
      <p:sp>
        <p:nvSpPr>
          <p:cNvPr id="14" name="íṥļïḑe"/>
          <p:cNvSpPr/>
          <p:nvPr/>
        </p:nvSpPr>
        <p:spPr>
          <a:xfrm>
            <a:off x="8961120" y="1101090"/>
            <a:ext cx="2420620" cy="3943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租车</a:t>
            </a:r>
            <a:r>
              <a:rPr lang="en-US">
                <a:solidFill>
                  <a:schemeClr val="tx1"/>
                </a:solidFill>
              </a:rPr>
              <a:t>APP - </a:t>
            </a:r>
            <a:r>
              <a:rPr lang="zh-CN" altLang="en-US">
                <a:solidFill>
                  <a:schemeClr val="tx1"/>
                </a:solidFill>
              </a:rPr>
              <a:t>会员权益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65023" y="2094592"/>
            <a:ext cx="4535055" cy="65679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相关流程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59250" y="3030537"/>
            <a:ext cx="4546600" cy="101562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940437" y="2038032"/>
            <a:ext cx="1338096" cy="177535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24316A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rgbClr val="24316A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314825" y="2800350"/>
            <a:ext cx="4558242" cy="0"/>
          </a:xfrm>
          <a:prstGeom prst="line">
            <a:avLst/>
          </a:prstGeom>
          <a:ln>
            <a:solidFill>
              <a:srgbClr val="243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身份认证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5ae53972-59df-4a27-aa17-f1b0fe5e4d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374582" y="1587256"/>
            <a:ext cx="4592628" cy="4290263"/>
            <a:chOff x="5555942" y="1502166"/>
            <a:chExt cx="4592628" cy="4290263"/>
          </a:xfrm>
        </p:grpSpPr>
        <p:grpSp>
          <p:nvGrpSpPr>
            <p:cNvPr id="6" name="ïṣľîḋe"/>
            <p:cNvGrpSpPr/>
            <p:nvPr/>
          </p:nvGrpSpPr>
          <p:grpSpPr>
            <a:xfrm>
              <a:off x="5555942" y="1674000"/>
              <a:ext cx="1894264" cy="3919603"/>
              <a:chOff x="5555942" y="1674000"/>
              <a:chExt cx="1894264" cy="3919603"/>
            </a:xfrm>
          </p:grpSpPr>
          <p:sp>
            <p:nvSpPr>
              <p:cNvPr id="22" name="íṩḻidè"/>
              <p:cNvSpPr/>
              <p:nvPr/>
            </p:nvSpPr>
            <p:spPr>
              <a:xfrm>
                <a:off x="6078606" y="1674000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iṧḻíḋe"/>
              <p:cNvSpPr/>
              <p:nvPr/>
            </p:nvSpPr>
            <p:spPr bwMode="gray">
              <a:xfrm>
                <a:off x="5555942" y="3327043"/>
                <a:ext cx="1045328" cy="1045328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i$lidê"/>
              <p:cNvSpPr/>
              <p:nvPr/>
            </p:nvSpPr>
            <p:spPr bwMode="gray">
              <a:xfrm>
                <a:off x="6210900" y="4699141"/>
                <a:ext cx="894462" cy="894462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flipH="1">
                <a:off x="6289894" y="2998650"/>
                <a:ext cx="187325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6265932" y="4355338"/>
                <a:ext cx="211287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íSḻïḍê"/>
              <p:cNvSpPr/>
              <p:nvPr/>
            </p:nvSpPr>
            <p:spPr bwMode="auto">
              <a:xfrm>
                <a:off x="6619229" y="2124978"/>
                <a:ext cx="134461" cy="144069"/>
              </a:xfrm>
              <a:custGeom>
                <a:avLst/>
                <a:gdLst>
                  <a:gd name="T0" fmla="*/ 41 w 44"/>
                  <a:gd name="T1" fmla="*/ 0 h 44"/>
                  <a:gd name="T2" fmla="*/ 41 w 44"/>
                  <a:gd name="T3" fmla="*/ 0 h 44"/>
                  <a:gd name="T4" fmla="*/ 33 w 44"/>
                  <a:gd name="T5" fmla="*/ 1 h 44"/>
                  <a:gd name="T6" fmla="*/ 25 w 44"/>
                  <a:gd name="T7" fmla="*/ 3 h 44"/>
                  <a:gd name="T8" fmla="*/ 19 w 44"/>
                  <a:gd name="T9" fmla="*/ 7 h 44"/>
                  <a:gd name="T10" fmla="*/ 13 w 44"/>
                  <a:gd name="T11" fmla="*/ 12 h 44"/>
                  <a:gd name="T12" fmla="*/ 8 w 44"/>
                  <a:gd name="T13" fmla="*/ 18 h 44"/>
                  <a:gd name="T14" fmla="*/ 3 w 44"/>
                  <a:gd name="T15" fmla="*/ 24 h 44"/>
                  <a:gd name="T16" fmla="*/ 1 w 44"/>
                  <a:gd name="T17" fmla="*/ 32 h 44"/>
                  <a:gd name="T18" fmla="*/ 0 w 44"/>
                  <a:gd name="T19" fmla="*/ 41 h 44"/>
                  <a:gd name="T20" fmla="*/ 0 w 44"/>
                  <a:gd name="T21" fmla="*/ 41 h 44"/>
                  <a:gd name="T22" fmla="*/ 1 w 44"/>
                  <a:gd name="T23" fmla="*/ 43 h 44"/>
                  <a:gd name="T24" fmla="*/ 3 w 44"/>
                  <a:gd name="T25" fmla="*/ 44 h 44"/>
                  <a:gd name="T26" fmla="*/ 3 w 44"/>
                  <a:gd name="T27" fmla="*/ 44 h 44"/>
                  <a:gd name="T28" fmla="*/ 7 w 44"/>
                  <a:gd name="T29" fmla="*/ 43 h 44"/>
                  <a:gd name="T30" fmla="*/ 8 w 44"/>
                  <a:gd name="T31" fmla="*/ 41 h 44"/>
                  <a:gd name="T32" fmla="*/ 8 w 44"/>
                  <a:gd name="T33" fmla="*/ 41 h 44"/>
                  <a:gd name="T34" fmla="*/ 8 w 44"/>
                  <a:gd name="T35" fmla="*/ 34 h 44"/>
                  <a:gd name="T36" fmla="*/ 10 w 44"/>
                  <a:gd name="T37" fmla="*/ 27 h 44"/>
                  <a:gd name="T38" fmla="*/ 13 w 44"/>
                  <a:gd name="T39" fmla="*/ 21 h 44"/>
                  <a:gd name="T40" fmla="*/ 17 w 44"/>
                  <a:gd name="T41" fmla="*/ 16 h 44"/>
                  <a:gd name="T42" fmla="*/ 22 w 44"/>
                  <a:gd name="T43" fmla="*/ 12 h 44"/>
                  <a:gd name="T44" fmla="*/ 28 w 44"/>
                  <a:gd name="T45" fmla="*/ 9 h 44"/>
                  <a:gd name="T46" fmla="*/ 34 w 44"/>
                  <a:gd name="T47" fmla="*/ 7 h 44"/>
                  <a:gd name="T48" fmla="*/ 41 w 44"/>
                  <a:gd name="T49" fmla="*/ 7 h 44"/>
                  <a:gd name="T50" fmla="*/ 41 w 44"/>
                  <a:gd name="T51" fmla="*/ 7 h 44"/>
                  <a:gd name="T52" fmla="*/ 43 w 44"/>
                  <a:gd name="T53" fmla="*/ 6 h 44"/>
                  <a:gd name="T54" fmla="*/ 44 w 44"/>
                  <a:gd name="T55" fmla="*/ 3 h 44"/>
                  <a:gd name="T56" fmla="*/ 44 w 44"/>
                  <a:gd name="T57" fmla="*/ 3 h 44"/>
                  <a:gd name="T58" fmla="*/ 43 w 44"/>
                  <a:gd name="T59" fmla="*/ 1 h 44"/>
                  <a:gd name="T60" fmla="*/ 41 w 44"/>
                  <a:gd name="T61" fmla="*/ 0 h 44"/>
                  <a:gd name="T62" fmla="*/ 41 w 44"/>
                  <a:gd name="T6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44">
                    <a:moveTo>
                      <a:pt x="41" y="0"/>
                    </a:moveTo>
                    <a:lnTo>
                      <a:pt x="41" y="0"/>
                    </a:lnTo>
                    <a:lnTo>
                      <a:pt x="33" y="1"/>
                    </a:lnTo>
                    <a:lnTo>
                      <a:pt x="25" y="3"/>
                    </a:lnTo>
                    <a:lnTo>
                      <a:pt x="19" y="7"/>
                    </a:lnTo>
                    <a:lnTo>
                      <a:pt x="13" y="12"/>
                    </a:lnTo>
                    <a:lnTo>
                      <a:pt x="8" y="18"/>
                    </a:lnTo>
                    <a:lnTo>
                      <a:pt x="3" y="24"/>
                    </a:lnTo>
                    <a:lnTo>
                      <a:pt x="1" y="32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43"/>
                    </a:lnTo>
                    <a:lnTo>
                      <a:pt x="3" y="44"/>
                    </a:lnTo>
                    <a:lnTo>
                      <a:pt x="3" y="44"/>
                    </a:lnTo>
                    <a:lnTo>
                      <a:pt x="7" y="43"/>
                    </a:lnTo>
                    <a:lnTo>
                      <a:pt x="8" y="41"/>
                    </a:lnTo>
                    <a:lnTo>
                      <a:pt x="8" y="41"/>
                    </a:lnTo>
                    <a:lnTo>
                      <a:pt x="8" y="34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7" y="16"/>
                    </a:lnTo>
                    <a:lnTo>
                      <a:pt x="22" y="12"/>
                    </a:lnTo>
                    <a:lnTo>
                      <a:pt x="28" y="9"/>
                    </a:lnTo>
                    <a:lnTo>
                      <a:pt x="34" y="7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3" y="6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43" y="1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ïṧḻidê"/>
              <p:cNvSpPr/>
              <p:nvPr/>
            </p:nvSpPr>
            <p:spPr bwMode="auto">
              <a:xfrm>
                <a:off x="5912516" y="3978095"/>
                <a:ext cx="42863" cy="42863"/>
              </a:xfrm>
              <a:custGeom>
                <a:avLst/>
                <a:gdLst>
                  <a:gd name="T0" fmla="*/ 50 w 108"/>
                  <a:gd name="T1" fmla="*/ 71 h 108"/>
                  <a:gd name="T2" fmla="*/ 44 w 108"/>
                  <a:gd name="T3" fmla="*/ 69 h 108"/>
                  <a:gd name="T4" fmla="*/ 39 w 108"/>
                  <a:gd name="T5" fmla="*/ 64 h 108"/>
                  <a:gd name="T6" fmla="*/ 36 w 108"/>
                  <a:gd name="T7" fmla="*/ 57 h 108"/>
                  <a:gd name="T8" fmla="*/ 36 w 108"/>
                  <a:gd name="T9" fmla="*/ 50 h 108"/>
                  <a:gd name="T10" fmla="*/ 39 w 108"/>
                  <a:gd name="T11" fmla="*/ 44 h 108"/>
                  <a:gd name="T12" fmla="*/ 44 w 108"/>
                  <a:gd name="T13" fmla="*/ 39 h 108"/>
                  <a:gd name="T14" fmla="*/ 50 w 108"/>
                  <a:gd name="T15" fmla="*/ 37 h 108"/>
                  <a:gd name="T16" fmla="*/ 58 w 108"/>
                  <a:gd name="T17" fmla="*/ 37 h 108"/>
                  <a:gd name="T18" fmla="*/ 64 w 108"/>
                  <a:gd name="T19" fmla="*/ 39 h 108"/>
                  <a:gd name="T20" fmla="*/ 69 w 108"/>
                  <a:gd name="T21" fmla="*/ 44 h 108"/>
                  <a:gd name="T22" fmla="*/ 72 w 108"/>
                  <a:gd name="T23" fmla="*/ 50 h 108"/>
                  <a:gd name="T24" fmla="*/ 72 w 108"/>
                  <a:gd name="T25" fmla="*/ 57 h 108"/>
                  <a:gd name="T26" fmla="*/ 69 w 108"/>
                  <a:gd name="T27" fmla="*/ 64 h 108"/>
                  <a:gd name="T28" fmla="*/ 64 w 108"/>
                  <a:gd name="T29" fmla="*/ 69 h 108"/>
                  <a:gd name="T30" fmla="*/ 58 w 108"/>
                  <a:gd name="T31" fmla="*/ 71 h 108"/>
                  <a:gd name="T32" fmla="*/ 54 w 108"/>
                  <a:gd name="T33" fmla="*/ 71 h 108"/>
                  <a:gd name="T34" fmla="*/ 48 w 108"/>
                  <a:gd name="T35" fmla="*/ 0 h 108"/>
                  <a:gd name="T36" fmla="*/ 38 w 108"/>
                  <a:gd name="T37" fmla="*/ 2 h 108"/>
                  <a:gd name="T38" fmla="*/ 24 w 108"/>
                  <a:gd name="T39" fmla="*/ 9 h 108"/>
                  <a:gd name="T40" fmla="*/ 9 w 108"/>
                  <a:gd name="T41" fmla="*/ 24 h 108"/>
                  <a:gd name="T42" fmla="*/ 3 w 108"/>
                  <a:gd name="T43" fmla="*/ 38 h 108"/>
                  <a:gd name="T44" fmla="*/ 0 w 108"/>
                  <a:gd name="T45" fmla="*/ 49 h 108"/>
                  <a:gd name="T46" fmla="*/ 0 w 108"/>
                  <a:gd name="T47" fmla="*/ 59 h 108"/>
                  <a:gd name="T48" fmla="*/ 3 w 108"/>
                  <a:gd name="T49" fmla="*/ 70 h 108"/>
                  <a:gd name="T50" fmla="*/ 9 w 108"/>
                  <a:gd name="T51" fmla="*/ 84 h 108"/>
                  <a:gd name="T52" fmla="*/ 24 w 108"/>
                  <a:gd name="T53" fmla="*/ 98 h 108"/>
                  <a:gd name="T54" fmla="*/ 38 w 108"/>
                  <a:gd name="T55" fmla="*/ 106 h 108"/>
                  <a:gd name="T56" fmla="*/ 48 w 108"/>
                  <a:gd name="T57" fmla="*/ 108 h 108"/>
                  <a:gd name="T58" fmla="*/ 60 w 108"/>
                  <a:gd name="T59" fmla="*/ 108 h 108"/>
                  <a:gd name="T60" fmla="*/ 70 w 108"/>
                  <a:gd name="T61" fmla="*/ 106 h 108"/>
                  <a:gd name="T62" fmla="*/ 84 w 108"/>
                  <a:gd name="T63" fmla="*/ 98 h 108"/>
                  <a:gd name="T64" fmla="*/ 99 w 108"/>
                  <a:gd name="T65" fmla="*/ 84 h 108"/>
                  <a:gd name="T66" fmla="*/ 105 w 108"/>
                  <a:gd name="T67" fmla="*/ 70 h 108"/>
                  <a:gd name="T68" fmla="*/ 107 w 108"/>
                  <a:gd name="T69" fmla="*/ 59 h 108"/>
                  <a:gd name="T70" fmla="*/ 107 w 108"/>
                  <a:gd name="T71" fmla="*/ 49 h 108"/>
                  <a:gd name="T72" fmla="*/ 105 w 108"/>
                  <a:gd name="T73" fmla="*/ 38 h 108"/>
                  <a:gd name="T74" fmla="*/ 99 w 108"/>
                  <a:gd name="T75" fmla="*/ 24 h 108"/>
                  <a:gd name="T76" fmla="*/ 84 w 108"/>
                  <a:gd name="T77" fmla="*/ 9 h 108"/>
                  <a:gd name="T78" fmla="*/ 70 w 108"/>
                  <a:gd name="T79" fmla="*/ 2 h 108"/>
                  <a:gd name="T80" fmla="*/ 60 w 108"/>
                  <a:gd name="T8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8" h="108">
                    <a:moveTo>
                      <a:pt x="54" y="71"/>
                    </a:moveTo>
                    <a:lnTo>
                      <a:pt x="50" y="71"/>
                    </a:lnTo>
                    <a:lnTo>
                      <a:pt x="47" y="70"/>
                    </a:lnTo>
                    <a:lnTo>
                      <a:pt x="44" y="69"/>
                    </a:lnTo>
                    <a:lnTo>
                      <a:pt x="42" y="67"/>
                    </a:lnTo>
                    <a:lnTo>
                      <a:pt x="39" y="64"/>
                    </a:lnTo>
                    <a:lnTo>
                      <a:pt x="37" y="60"/>
                    </a:lnTo>
                    <a:lnTo>
                      <a:pt x="36" y="57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7" y="37"/>
                    </a:lnTo>
                    <a:lnTo>
                      <a:pt x="50" y="37"/>
                    </a:lnTo>
                    <a:lnTo>
                      <a:pt x="54" y="36"/>
                    </a:lnTo>
                    <a:lnTo>
                      <a:pt x="58" y="37"/>
                    </a:lnTo>
                    <a:lnTo>
                      <a:pt x="61" y="37"/>
                    </a:lnTo>
                    <a:lnTo>
                      <a:pt x="64" y="39"/>
                    </a:lnTo>
                    <a:lnTo>
                      <a:pt x="66" y="41"/>
                    </a:lnTo>
                    <a:lnTo>
                      <a:pt x="69" y="44"/>
                    </a:lnTo>
                    <a:lnTo>
                      <a:pt x="71" y="46"/>
                    </a:lnTo>
                    <a:lnTo>
                      <a:pt x="72" y="50"/>
                    </a:lnTo>
                    <a:lnTo>
                      <a:pt x="72" y="54"/>
                    </a:lnTo>
                    <a:lnTo>
                      <a:pt x="72" y="57"/>
                    </a:lnTo>
                    <a:lnTo>
                      <a:pt x="71" y="60"/>
                    </a:lnTo>
                    <a:lnTo>
                      <a:pt x="69" y="64"/>
                    </a:lnTo>
                    <a:lnTo>
                      <a:pt x="66" y="67"/>
                    </a:lnTo>
                    <a:lnTo>
                      <a:pt x="64" y="69"/>
                    </a:lnTo>
                    <a:lnTo>
                      <a:pt x="61" y="70"/>
                    </a:lnTo>
                    <a:lnTo>
                      <a:pt x="58" y="71"/>
                    </a:lnTo>
                    <a:lnTo>
                      <a:pt x="54" y="71"/>
                    </a:lnTo>
                    <a:lnTo>
                      <a:pt x="54" y="71"/>
                    </a:lnTo>
                    <a:close/>
                    <a:moveTo>
                      <a:pt x="54" y="0"/>
                    </a:moveTo>
                    <a:lnTo>
                      <a:pt x="48" y="0"/>
                    </a:lnTo>
                    <a:lnTo>
                      <a:pt x="43" y="1"/>
                    </a:lnTo>
                    <a:lnTo>
                      <a:pt x="38" y="2"/>
                    </a:lnTo>
                    <a:lnTo>
                      <a:pt x="33" y="4"/>
                    </a:lnTo>
                    <a:lnTo>
                      <a:pt x="24" y="9"/>
                    </a:lnTo>
                    <a:lnTo>
                      <a:pt x="16" y="15"/>
                    </a:lnTo>
                    <a:lnTo>
                      <a:pt x="9" y="24"/>
                    </a:lnTo>
                    <a:lnTo>
                      <a:pt x="4" y="32"/>
                    </a:lnTo>
                    <a:lnTo>
                      <a:pt x="3" y="38"/>
                    </a:lnTo>
                    <a:lnTo>
                      <a:pt x="2" y="43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2" y="65"/>
                    </a:lnTo>
                    <a:lnTo>
                      <a:pt x="3" y="70"/>
                    </a:lnTo>
                    <a:lnTo>
                      <a:pt x="4" y="75"/>
                    </a:lnTo>
                    <a:lnTo>
                      <a:pt x="9" y="84"/>
                    </a:lnTo>
                    <a:lnTo>
                      <a:pt x="16" y="92"/>
                    </a:lnTo>
                    <a:lnTo>
                      <a:pt x="24" y="98"/>
                    </a:lnTo>
                    <a:lnTo>
                      <a:pt x="33" y="104"/>
                    </a:lnTo>
                    <a:lnTo>
                      <a:pt x="38" y="106"/>
                    </a:lnTo>
                    <a:lnTo>
                      <a:pt x="43" y="107"/>
                    </a:lnTo>
                    <a:lnTo>
                      <a:pt x="48" y="108"/>
                    </a:lnTo>
                    <a:lnTo>
                      <a:pt x="54" y="108"/>
                    </a:lnTo>
                    <a:lnTo>
                      <a:pt x="60" y="108"/>
                    </a:lnTo>
                    <a:lnTo>
                      <a:pt x="65" y="107"/>
                    </a:lnTo>
                    <a:lnTo>
                      <a:pt x="70" y="106"/>
                    </a:lnTo>
                    <a:lnTo>
                      <a:pt x="75" y="104"/>
                    </a:lnTo>
                    <a:lnTo>
                      <a:pt x="84" y="98"/>
                    </a:lnTo>
                    <a:lnTo>
                      <a:pt x="92" y="92"/>
                    </a:lnTo>
                    <a:lnTo>
                      <a:pt x="99" y="84"/>
                    </a:lnTo>
                    <a:lnTo>
                      <a:pt x="104" y="75"/>
                    </a:lnTo>
                    <a:lnTo>
                      <a:pt x="105" y="70"/>
                    </a:lnTo>
                    <a:lnTo>
                      <a:pt x="107" y="65"/>
                    </a:lnTo>
                    <a:lnTo>
                      <a:pt x="107" y="59"/>
                    </a:lnTo>
                    <a:lnTo>
                      <a:pt x="108" y="54"/>
                    </a:lnTo>
                    <a:lnTo>
                      <a:pt x="107" y="49"/>
                    </a:lnTo>
                    <a:lnTo>
                      <a:pt x="107" y="43"/>
                    </a:lnTo>
                    <a:lnTo>
                      <a:pt x="105" y="38"/>
                    </a:lnTo>
                    <a:lnTo>
                      <a:pt x="104" y="32"/>
                    </a:lnTo>
                    <a:lnTo>
                      <a:pt x="99" y="24"/>
                    </a:lnTo>
                    <a:lnTo>
                      <a:pt x="92" y="15"/>
                    </a:lnTo>
                    <a:lnTo>
                      <a:pt x="84" y="9"/>
                    </a:lnTo>
                    <a:lnTo>
                      <a:pt x="75" y="4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9" name="iSľïḋè"/>
              <p:cNvGrpSpPr/>
              <p:nvPr/>
            </p:nvGrpSpPr>
            <p:grpSpPr>
              <a:xfrm>
                <a:off x="6558119" y="5052126"/>
                <a:ext cx="200025" cy="200025"/>
                <a:chOff x="4691856" y="2882503"/>
                <a:chExt cx="200025" cy="200025"/>
              </a:xfrm>
              <a:solidFill>
                <a:schemeClr val="bg1"/>
              </a:solidFill>
            </p:grpSpPr>
            <p:sp>
              <p:nvSpPr>
                <p:cNvPr id="31" name="iṣ1îḍé"/>
                <p:cNvSpPr/>
                <p:nvPr/>
              </p:nvSpPr>
              <p:spPr bwMode="auto">
                <a:xfrm>
                  <a:off x="4691856" y="2882503"/>
                  <a:ext cx="200025" cy="200025"/>
                </a:xfrm>
                <a:custGeom>
                  <a:avLst/>
                  <a:gdLst>
                    <a:gd name="T0" fmla="*/ 218 w 504"/>
                    <a:gd name="T1" fmla="*/ 469 h 504"/>
                    <a:gd name="T2" fmla="*/ 147 w 504"/>
                    <a:gd name="T3" fmla="*/ 446 h 504"/>
                    <a:gd name="T4" fmla="*/ 82 w 504"/>
                    <a:gd name="T5" fmla="*/ 392 h 504"/>
                    <a:gd name="T6" fmla="*/ 41 w 504"/>
                    <a:gd name="T7" fmla="*/ 317 h 504"/>
                    <a:gd name="T8" fmla="*/ 32 w 504"/>
                    <a:gd name="T9" fmla="*/ 263 h 504"/>
                    <a:gd name="T10" fmla="*/ 34 w 504"/>
                    <a:gd name="T11" fmla="*/ 219 h 504"/>
                    <a:gd name="T12" fmla="*/ 58 w 504"/>
                    <a:gd name="T13" fmla="*/ 147 h 504"/>
                    <a:gd name="T14" fmla="*/ 112 w 504"/>
                    <a:gd name="T15" fmla="*/ 82 h 504"/>
                    <a:gd name="T16" fmla="*/ 187 w 504"/>
                    <a:gd name="T17" fmla="*/ 42 h 504"/>
                    <a:gd name="T18" fmla="*/ 241 w 504"/>
                    <a:gd name="T19" fmla="*/ 32 h 504"/>
                    <a:gd name="T20" fmla="*/ 286 w 504"/>
                    <a:gd name="T21" fmla="*/ 34 h 504"/>
                    <a:gd name="T22" fmla="*/ 357 w 504"/>
                    <a:gd name="T23" fmla="*/ 58 h 504"/>
                    <a:gd name="T24" fmla="*/ 422 w 504"/>
                    <a:gd name="T25" fmla="*/ 112 h 504"/>
                    <a:gd name="T26" fmla="*/ 462 w 504"/>
                    <a:gd name="T27" fmla="*/ 186 h 504"/>
                    <a:gd name="T28" fmla="*/ 472 w 504"/>
                    <a:gd name="T29" fmla="*/ 240 h 504"/>
                    <a:gd name="T30" fmla="*/ 470 w 504"/>
                    <a:gd name="T31" fmla="*/ 286 h 504"/>
                    <a:gd name="T32" fmla="*/ 446 w 504"/>
                    <a:gd name="T33" fmla="*/ 357 h 504"/>
                    <a:gd name="T34" fmla="*/ 392 w 504"/>
                    <a:gd name="T35" fmla="*/ 422 h 504"/>
                    <a:gd name="T36" fmla="*/ 317 w 504"/>
                    <a:gd name="T37" fmla="*/ 463 h 504"/>
                    <a:gd name="T38" fmla="*/ 263 w 504"/>
                    <a:gd name="T39" fmla="*/ 473 h 504"/>
                    <a:gd name="T40" fmla="*/ 239 w 504"/>
                    <a:gd name="T41" fmla="*/ 1 h 504"/>
                    <a:gd name="T42" fmla="*/ 189 w 504"/>
                    <a:gd name="T43" fmla="*/ 8 h 504"/>
                    <a:gd name="T44" fmla="*/ 142 w 504"/>
                    <a:gd name="T45" fmla="*/ 24 h 504"/>
                    <a:gd name="T46" fmla="*/ 101 w 504"/>
                    <a:gd name="T47" fmla="*/ 50 h 504"/>
                    <a:gd name="T48" fmla="*/ 66 w 504"/>
                    <a:gd name="T49" fmla="*/ 83 h 504"/>
                    <a:gd name="T50" fmla="*/ 37 w 504"/>
                    <a:gd name="T51" fmla="*/ 122 h 504"/>
                    <a:gd name="T52" fmla="*/ 15 w 504"/>
                    <a:gd name="T53" fmla="*/ 165 h 504"/>
                    <a:gd name="T54" fmla="*/ 3 w 504"/>
                    <a:gd name="T55" fmla="*/ 213 h 504"/>
                    <a:gd name="T56" fmla="*/ 0 w 504"/>
                    <a:gd name="T57" fmla="*/ 265 h 504"/>
                    <a:gd name="T58" fmla="*/ 7 w 504"/>
                    <a:gd name="T59" fmla="*/ 315 h 504"/>
                    <a:gd name="T60" fmla="*/ 25 w 504"/>
                    <a:gd name="T61" fmla="*/ 361 h 504"/>
                    <a:gd name="T62" fmla="*/ 50 w 504"/>
                    <a:gd name="T63" fmla="*/ 402 h 504"/>
                    <a:gd name="T64" fmla="*/ 83 w 504"/>
                    <a:gd name="T65" fmla="*/ 438 h 504"/>
                    <a:gd name="T66" fmla="*/ 121 w 504"/>
                    <a:gd name="T67" fmla="*/ 467 h 504"/>
                    <a:gd name="T68" fmla="*/ 165 w 504"/>
                    <a:gd name="T69" fmla="*/ 489 h 504"/>
                    <a:gd name="T70" fmla="*/ 214 w 504"/>
                    <a:gd name="T71" fmla="*/ 501 h 504"/>
                    <a:gd name="T72" fmla="*/ 265 w 504"/>
                    <a:gd name="T73" fmla="*/ 504 h 504"/>
                    <a:gd name="T74" fmla="*/ 315 w 504"/>
                    <a:gd name="T75" fmla="*/ 496 h 504"/>
                    <a:gd name="T76" fmla="*/ 362 w 504"/>
                    <a:gd name="T77" fmla="*/ 479 h 504"/>
                    <a:gd name="T78" fmla="*/ 403 w 504"/>
                    <a:gd name="T79" fmla="*/ 454 h 504"/>
                    <a:gd name="T80" fmla="*/ 438 w 504"/>
                    <a:gd name="T81" fmla="*/ 421 h 504"/>
                    <a:gd name="T82" fmla="*/ 468 w 504"/>
                    <a:gd name="T83" fmla="*/ 383 h 504"/>
                    <a:gd name="T84" fmla="*/ 489 w 504"/>
                    <a:gd name="T85" fmla="*/ 339 h 504"/>
                    <a:gd name="T86" fmla="*/ 501 w 504"/>
                    <a:gd name="T87" fmla="*/ 290 h 504"/>
                    <a:gd name="T88" fmla="*/ 503 w 504"/>
                    <a:gd name="T89" fmla="*/ 239 h 504"/>
                    <a:gd name="T90" fmla="*/ 496 w 504"/>
                    <a:gd name="T91" fmla="*/ 189 h 504"/>
                    <a:gd name="T92" fmla="*/ 479 w 504"/>
                    <a:gd name="T93" fmla="*/ 142 h 504"/>
                    <a:gd name="T94" fmla="*/ 454 w 504"/>
                    <a:gd name="T95" fmla="*/ 101 h 504"/>
                    <a:gd name="T96" fmla="*/ 421 w 504"/>
                    <a:gd name="T97" fmla="*/ 66 h 504"/>
                    <a:gd name="T98" fmla="*/ 382 w 504"/>
                    <a:gd name="T99" fmla="*/ 36 h 504"/>
                    <a:gd name="T100" fmla="*/ 339 w 504"/>
                    <a:gd name="T101" fmla="*/ 15 h 504"/>
                    <a:gd name="T102" fmla="*/ 290 w 504"/>
                    <a:gd name="T103" fmla="*/ 3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4" h="504">
                      <a:moveTo>
                        <a:pt x="252" y="473"/>
                      </a:moveTo>
                      <a:lnTo>
                        <a:pt x="241" y="473"/>
                      </a:lnTo>
                      <a:lnTo>
                        <a:pt x="230" y="472"/>
                      </a:lnTo>
                      <a:lnTo>
                        <a:pt x="218" y="469"/>
                      </a:lnTo>
                      <a:lnTo>
                        <a:pt x="207" y="468"/>
                      </a:lnTo>
                      <a:lnTo>
                        <a:pt x="187" y="463"/>
                      </a:lnTo>
                      <a:lnTo>
                        <a:pt x="166" y="455"/>
                      </a:lnTo>
                      <a:lnTo>
                        <a:pt x="147" y="446"/>
                      </a:lnTo>
                      <a:lnTo>
                        <a:pt x="128" y="435"/>
                      </a:lnTo>
                      <a:lnTo>
                        <a:pt x="112" y="422"/>
                      </a:lnTo>
                      <a:lnTo>
                        <a:pt x="96" y="408"/>
                      </a:lnTo>
                      <a:lnTo>
                        <a:pt x="82" y="392"/>
                      </a:lnTo>
                      <a:lnTo>
                        <a:pt x="69" y="375"/>
                      </a:lnTo>
                      <a:lnTo>
                        <a:pt x="58" y="357"/>
                      </a:lnTo>
                      <a:lnTo>
                        <a:pt x="49" y="338"/>
                      </a:lnTo>
                      <a:lnTo>
                        <a:pt x="41" y="317"/>
                      </a:lnTo>
                      <a:lnTo>
                        <a:pt x="36" y="297"/>
                      </a:lnTo>
                      <a:lnTo>
                        <a:pt x="34" y="286"/>
                      </a:lnTo>
                      <a:lnTo>
                        <a:pt x="32" y="274"/>
                      </a:lnTo>
                      <a:lnTo>
                        <a:pt x="32" y="263"/>
                      </a:lnTo>
                      <a:lnTo>
                        <a:pt x="31" y="252"/>
                      </a:lnTo>
                      <a:lnTo>
                        <a:pt x="32" y="240"/>
                      </a:lnTo>
                      <a:lnTo>
                        <a:pt x="32" y="230"/>
                      </a:lnTo>
                      <a:lnTo>
                        <a:pt x="34" y="219"/>
                      </a:lnTo>
                      <a:lnTo>
                        <a:pt x="36" y="207"/>
                      </a:lnTo>
                      <a:lnTo>
                        <a:pt x="41" y="186"/>
                      </a:lnTo>
                      <a:lnTo>
                        <a:pt x="49" y="166"/>
                      </a:lnTo>
                      <a:lnTo>
                        <a:pt x="58" y="147"/>
                      </a:lnTo>
                      <a:lnTo>
                        <a:pt x="69" y="128"/>
                      </a:lnTo>
                      <a:lnTo>
                        <a:pt x="82" y="112"/>
                      </a:lnTo>
                      <a:lnTo>
                        <a:pt x="96" y="96"/>
                      </a:lnTo>
                      <a:lnTo>
                        <a:pt x="112" y="82"/>
                      </a:lnTo>
                      <a:lnTo>
                        <a:pt x="128" y="69"/>
                      </a:lnTo>
                      <a:lnTo>
                        <a:pt x="147" y="58"/>
                      </a:lnTo>
                      <a:lnTo>
                        <a:pt x="166" y="49"/>
                      </a:lnTo>
                      <a:lnTo>
                        <a:pt x="187" y="42"/>
                      </a:lnTo>
                      <a:lnTo>
                        <a:pt x="207" y="36"/>
                      </a:lnTo>
                      <a:lnTo>
                        <a:pt x="218" y="34"/>
                      </a:lnTo>
                      <a:lnTo>
                        <a:pt x="230" y="33"/>
                      </a:lnTo>
                      <a:lnTo>
                        <a:pt x="241" y="32"/>
                      </a:lnTo>
                      <a:lnTo>
                        <a:pt x="252" y="31"/>
                      </a:lnTo>
                      <a:lnTo>
                        <a:pt x="263" y="32"/>
                      </a:lnTo>
                      <a:lnTo>
                        <a:pt x="274" y="33"/>
                      </a:lnTo>
                      <a:lnTo>
                        <a:pt x="286" y="34"/>
                      </a:lnTo>
                      <a:lnTo>
                        <a:pt x="297" y="36"/>
                      </a:lnTo>
                      <a:lnTo>
                        <a:pt x="317" y="42"/>
                      </a:lnTo>
                      <a:lnTo>
                        <a:pt x="338" y="49"/>
                      </a:lnTo>
                      <a:lnTo>
                        <a:pt x="357" y="58"/>
                      </a:lnTo>
                      <a:lnTo>
                        <a:pt x="376" y="69"/>
                      </a:lnTo>
                      <a:lnTo>
                        <a:pt x="392" y="82"/>
                      </a:lnTo>
                      <a:lnTo>
                        <a:pt x="408" y="96"/>
                      </a:lnTo>
                      <a:lnTo>
                        <a:pt x="422" y="112"/>
                      </a:lnTo>
                      <a:lnTo>
                        <a:pt x="435" y="128"/>
                      </a:lnTo>
                      <a:lnTo>
                        <a:pt x="446" y="147"/>
                      </a:lnTo>
                      <a:lnTo>
                        <a:pt x="456" y="166"/>
                      </a:lnTo>
                      <a:lnTo>
                        <a:pt x="462" y="186"/>
                      </a:lnTo>
                      <a:lnTo>
                        <a:pt x="468" y="207"/>
                      </a:lnTo>
                      <a:lnTo>
                        <a:pt x="470" y="219"/>
                      </a:lnTo>
                      <a:lnTo>
                        <a:pt x="472" y="230"/>
                      </a:lnTo>
                      <a:lnTo>
                        <a:pt x="472" y="240"/>
                      </a:lnTo>
                      <a:lnTo>
                        <a:pt x="473" y="252"/>
                      </a:lnTo>
                      <a:lnTo>
                        <a:pt x="472" y="263"/>
                      </a:lnTo>
                      <a:lnTo>
                        <a:pt x="472" y="274"/>
                      </a:lnTo>
                      <a:lnTo>
                        <a:pt x="470" y="286"/>
                      </a:lnTo>
                      <a:lnTo>
                        <a:pt x="468" y="297"/>
                      </a:lnTo>
                      <a:lnTo>
                        <a:pt x="462" y="317"/>
                      </a:lnTo>
                      <a:lnTo>
                        <a:pt x="456" y="338"/>
                      </a:lnTo>
                      <a:lnTo>
                        <a:pt x="446" y="357"/>
                      </a:lnTo>
                      <a:lnTo>
                        <a:pt x="435" y="375"/>
                      </a:lnTo>
                      <a:lnTo>
                        <a:pt x="422" y="392"/>
                      </a:lnTo>
                      <a:lnTo>
                        <a:pt x="408" y="408"/>
                      </a:lnTo>
                      <a:lnTo>
                        <a:pt x="392" y="422"/>
                      </a:lnTo>
                      <a:lnTo>
                        <a:pt x="376" y="435"/>
                      </a:lnTo>
                      <a:lnTo>
                        <a:pt x="357" y="446"/>
                      </a:lnTo>
                      <a:lnTo>
                        <a:pt x="338" y="455"/>
                      </a:lnTo>
                      <a:lnTo>
                        <a:pt x="317" y="463"/>
                      </a:lnTo>
                      <a:lnTo>
                        <a:pt x="297" y="468"/>
                      </a:lnTo>
                      <a:lnTo>
                        <a:pt x="286" y="469"/>
                      </a:lnTo>
                      <a:lnTo>
                        <a:pt x="274" y="472"/>
                      </a:lnTo>
                      <a:lnTo>
                        <a:pt x="263" y="473"/>
                      </a:lnTo>
                      <a:lnTo>
                        <a:pt x="252" y="473"/>
                      </a:lnTo>
                      <a:lnTo>
                        <a:pt x="252" y="473"/>
                      </a:lnTo>
                      <a:close/>
                      <a:moveTo>
                        <a:pt x="252" y="0"/>
                      </a:moveTo>
                      <a:lnTo>
                        <a:pt x="239" y="1"/>
                      </a:lnTo>
                      <a:lnTo>
                        <a:pt x="227" y="1"/>
                      </a:lnTo>
                      <a:lnTo>
                        <a:pt x="214" y="3"/>
                      </a:lnTo>
                      <a:lnTo>
                        <a:pt x="201" y="5"/>
                      </a:lnTo>
                      <a:lnTo>
                        <a:pt x="189" y="8"/>
                      </a:lnTo>
                      <a:lnTo>
                        <a:pt x="177" y="12"/>
                      </a:lnTo>
                      <a:lnTo>
                        <a:pt x="165" y="15"/>
                      </a:lnTo>
                      <a:lnTo>
                        <a:pt x="154" y="20"/>
                      </a:lnTo>
                      <a:lnTo>
                        <a:pt x="142" y="24"/>
                      </a:lnTo>
                      <a:lnTo>
                        <a:pt x="132" y="30"/>
                      </a:lnTo>
                      <a:lnTo>
                        <a:pt x="121" y="36"/>
                      </a:lnTo>
                      <a:lnTo>
                        <a:pt x="111" y="43"/>
                      </a:lnTo>
                      <a:lnTo>
                        <a:pt x="101" y="50"/>
                      </a:lnTo>
                      <a:lnTo>
                        <a:pt x="92" y="58"/>
                      </a:lnTo>
                      <a:lnTo>
                        <a:pt x="83" y="66"/>
                      </a:lnTo>
                      <a:lnTo>
                        <a:pt x="73" y="74"/>
                      </a:lnTo>
                      <a:lnTo>
                        <a:pt x="66" y="83"/>
                      </a:lnTo>
                      <a:lnTo>
                        <a:pt x="57" y="91"/>
                      </a:lnTo>
                      <a:lnTo>
                        <a:pt x="50" y="101"/>
                      </a:lnTo>
                      <a:lnTo>
                        <a:pt x="43" y="111"/>
                      </a:lnTo>
                      <a:lnTo>
                        <a:pt x="37" y="122"/>
                      </a:lnTo>
                      <a:lnTo>
                        <a:pt x="30" y="131"/>
                      </a:lnTo>
                      <a:lnTo>
                        <a:pt x="25" y="142"/>
                      </a:lnTo>
                      <a:lnTo>
                        <a:pt x="19" y="154"/>
                      </a:lnTo>
                      <a:lnTo>
                        <a:pt x="15" y="165"/>
                      </a:lnTo>
                      <a:lnTo>
                        <a:pt x="12" y="177"/>
                      </a:lnTo>
                      <a:lnTo>
                        <a:pt x="7" y="189"/>
                      </a:lnTo>
                      <a:lnTo>
                        <a:pt x="5" y="202"/>
                      </a:lnTo>
                      <a:lnTo>
                        <a:pt x="3" y="213"/>
                      </a:lnTo>
                      <a:lnTo>
                        <a:pt x="1" y="226"/>
                      </a:lnTo>
                      <a:lnTo>
                        <a:pt x="0" y="239"/>
                      </a:lnTo>
                      <a:lnTo>
                        <a:pt x="0" y="252"/>
                      </a:lnTo>
                      <a:lnTo>
                        <a:pt x="0" y="265"/>
                      </a:lnTo>
                      <a:lnTo>
                        <a:pt x="1" y="277"/>
                      </a:lnTo>
                      <a:lnTo>
                        <a:pt x="3" y="290"/>
                      </a:lnTo>
                      <a:lnTo>
                        <a:pt x="5" y="303"/>
                      </a:lnTo>
                      <a:lnTo>
                        <a:pt x="7" y="315"/>
                      </a:lnTo>
                      <a:lnTo>
                        <a:pt x="12" y="327"/>
                      </a:lnTo>
                      <a:lnTo>
                        <a:pt x="15" y="339"/>
                      </a:lnTo>
                      <a:lnTo>
                        <a:pt x="19" y="350"/>
                      </a:lnTo>
                      <a:lnTo>
                        <a:pt x="25" y="361"/>
                      </a:lnTo>
                      <a:lnTo>
                        <a:pt x="30" y="372"/>
                      </a:lnTo>
                      <a:lnTo>
                        <a:pt x="37" y="383"/>
                      </a:lnTo>
                      <a:lnTo>
                        <a:pt x="43" y="393"/>
                      </a:lnTo>
                      <a:lnTo>
                        <a:pt x="50" y="402"/>
                      </a:lnTo>
                      <a:lnTo>
                        <a:pt x="57" y="412"/>
                      </a:lnTo>
                      <a:lnTo>
                        <a:pt x="66" y="421"/>
                      </a:lnTo>
                      <a:lnTo>
                        <a:pt x="73" y="431"/>
                      </a:lnTo>
                      <a:lnTo>
                        <a:pt x="83" y="438"/>
                      </a:lnTo>
                      <a:lnTo>
                        <a:pt x="92" y="447"/>
                      </a:lnTo>
                      <a:lnTo>
                        <a:pt x="101" y="454"/>
                      </a:lnTo>
                      <a:lnTo>
                        <a:pt x="111" y="461"/>
                      </a:lnTo>
                      <a:lnTo>
                        <a:pt x="121" y="467"/>
                      </a:lnTo>
                      <a:lnTo>
                        <a:pt x="132" y="474"/>
                      </a:lnTo>
                      <a:lnTo>
                        <a:pt x="142" y="479"/>
                      </a:lnTo>
                      <a:lnTo>
                        <a:pt x="154" y="485"/>
                      </a:lnTo>
                      <a:lnTo>
                        <a:pt x="165" y="489"/>
                      </a:lnTo>
                      <a:lnTo>
                        <a:pt x="177" y="492"/>
                      </a:lnTo>
                      <a:lnTo>
                        <a:pt x="189" y="496"/>
                      </a:lnTo>
                      <a:lnTo>
                        <a:pt x="201" y="499"/>
                      </a:lnTo>
                      <a:lnTo>
                        <a:pt x="214" y="501"/>
                      </a:lnTo>
                      <a:lnTo>
                        <a:pt x="227" y="503"/>
                      </a:lnTo>
                      <a:lnTo>
                        <a:pt x="239" y="504"/>
                      </a:lnTo>
                      <a:lnTo>
                        <a:pt x="252" y="504"/>
                      </a:lnTo>
                      <a:lnTo>
                        <a:pt x="265" y="504"/>
                      </a:lnTo>
                      <a:lnTo>
                        <a:pt x="277" y="503"/>
                      </a:lnTo>
                      <a:lnTo>
                        <a:pt x="290" y="501"/>
                      </a:lnTo>
                      <a:lnTo>
                        <a:pt x="302" y="499"/>
                      </a:lnTo>
                      <a:lnTo>
                        <a:pt x="315" y="496"/>
                      </a:lnTo>
                      <a:lnTo>
                        <a:pt x="327" y="492"/>
                      </a:lnTo>
                      <a:lnTo>
                        <a:pt x="339" y="489"/>
                      </a:lnTo>
                      <a:lnTo>
                        <a:pt x="350" y="485"/>
                      </a:lnTo>
                      <a:lnTo>
                        <a:pt x="362" y="479"/>
                      </a:lnTo>
                      <a:lnTo>
                        <a:pt x="373" y="474"/>
                      </a:lnTo>
                      <a:lnTo>
                        <a:pt x="382" y="467"/>
                      </a:lnTo>
                      <a:lnTo>
                        <a:pt x="393" y="461"/>
                      </a:lnTo>
                      <a:lnTo>
                        <a:pt x="403" y="454"/>
                      </a:lnTo>
                      <a:lnTo>
                        <a:pt x="412" y="447"/>
                      </a:lnTo>
                      <a:lnTo>
                        <a:pt x="421" y="438"/>
                      </a:lnTo>
                      <a:lnTo>
                        <a:pt x="430" y="431"/>
                      </a:lnTo>
                      <a:lnTo>
                        <a:pt x="438" y="421"/>
                      </a:lnTo>
                      <a:lnTo>
                        <a:pt x="446" y="412"/>
                      </a:lnTo>
                      <a:lnTo>
                        <a:pt x="454" y="402"/>
                      </a:lnTo>
                      <a:lnTo>
                        <a:pt x="461" y="393"/>
                      </a:lnTo>
                      <a:lnTo>
                        <a:pt x="468" y="383"/>
                      </a:lnTo>
                      <a:lnTo>
                        <a:pt x="474" y="372"/>
                      </a:lnTo>
                      <a:lnTo>
                        <a:pt x="479" y="361"/>
                      </a:lnTo>
                      <a:lnTo>
                        <a:pt x="484" y="350"/>
                      </a:lnTo>
                      <a:lnTo>
                        <a:pt x="489" y="339"/>
                      </a:lnTo>
                      <a:lnTo>
                        <a:pt x="492" y="327"/>
                      </a:lnTo>
                      <a:lnTo>
                        <a:pt x="496" y="315"/>
                      </a:lnTo>
                      <a:lnTo>
                        <a:pt x="499" y="303"/>
                      </a:lnTo>
                      <a:lnTo>
                        <a:pt x="501" y="290"/>
                      </a:lnTo>
                      <a:lnTo>
                        <a:pt x="503" y="277"/>
                      </a:lnTo>
                      <a:lnTo>
                        <a:pt x="503" y="265"/>
                      </a:lnTo>
                      <a:lnTo>
                        <a:pt x="504" y="252"/>
                      </a:lnTo>
                      <a:lnTo>
                        <a:pt x="503" y="239"/>
                      </a:lnTo>
                      <a:lnTo>
                        <a:pt x="503" y="226"/>
                      </a:lnTo>
                      <a:lnTo>
                        <a:pt x="501" y="213"/>
                      </a:lnTo>
                      <a:lnTo>
                        <a:pt x="499" y="202"/>
                      </a:lnTo>
                      <a:lnTo>
                        <a:pt x="496" y="189"/>
                      </a:lnTo>
                      <a:lnTo>
                        <a:pt x="492" y="177"/>
                      </a:lnTo>
                      <a:lnTo>
                        <a:pt x="489" y="165"/>
                      </a:lnTo>
                      <a:lnTo>
                        <a:pt x="484" y="154"/>
                      </a:lnTo>
                      <a:lnTo>
                        <a:pt x="479" y="142"/>
                      </a:lnTo>
                      <a:lnTo>
                        <a:pt x="474" y="131"/>
                      </a:lnTo>
                      <a:lnTo>
                        <a:pt x="468" y="122"/>
                      </a:lnTo>
                      <a:lnTo>
                        <a:pt x="461" y="111"/>
                      </a:lnTo>
                      <a:lnTo>
                        <a:pt x="454" y="101"/>
                      </a:lnTo>
                      <a:lnTo>
                        <a:pt x="446" y="91"/>
                      </a:lnTo>
                      <a:lnTo>
                        <a:pt x="438" y="83"/>
                      </a:lnTo>
                      <a:lnTo>
                        <a:pt x="430" y="74"/>
                      </a:lnTo>
                      <a:lnTo>
                        <a:pt x="421" y="66"/>
                      </a:lnTo>
                      <a:lnTo>
                        <a:pt x="412" y="58"/>
                      </a:lnTo>
                      <a:lnTo>
                        <a:pt x="403" y="50"/>
                      </a:lnTo>
                      <a:lnTo>
                        <a:pt x="393" y="43"/>
                      </a:lnTo>
                      <a:lnTo>
                        <a:pt x="382" y="36"/>
                      </a:lnTo>
                      <a:lnTo>
                        <a:pt x="373" y="30"/>
                      </a:lnTo>
                      <a:lnTo>
                        <a:pt x="362" y="24"/>
                      </a:lnTo>
                      <a:lnTo>
                        <a:pt x="350" y="20"/>
                      </a:lnTo>
                      <a:lnTo>
                        <a:pt x="339" y="15"/>
                      </a:lnTo>
                      <a:lnTo>
                        <a:pt x="327" y="12"/>
                      </a:lnTo>
                      <a:lnTo>
                        <a:pt x="315" y="8"/>
                      </a:lnTo>
                      <a:lnTo>
                        <a:pt x="302" y="5"/>
                      </a:lnTo>
                      <a:lnTo>
                        <a:pt x="290" y="3"/>
                      </a:lnTo>
                      <a:lnTo>
                        <a:pt x="277" y="1"/>
                      </a:lnTo>
                      <a:lnTo>
                        <a:pt x="265" y="1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2" name="î$lîḓe"/>
                <p:cNvSpPr/>
                <p:nvPr/>
              </p:nvSpPr>
              <p:spPr bwMode="auto">
                <a:xfrm>
                  <a:off x="4734718" y="2925365"/>
                  <a:ext cx="114300" cy="114300"/>
                </a:xfrm>
                <a:custGeom>
                  <a:avLst/>
                  <a:gdLst>
                    <a:gd name="T0" fmla="*/ 122 w 288"/>
                    <a:gd name="T1" fmla="*/ 250 h 288"/>
                    <a:gd name="T2" fmla="*/ 93 w 288"/>
                    <a:gd name="T3" fmla="*/ 239 h 288"/>
                    <a:gd name="T4" fmla="*/ 68 w 288"/>
                    <a:gd name="T5" fmla="*/ 220 h 288"/>
                    <a:gd name="T6" fmla="*/ 50 w 288"/>
                    <a:gd name="T7" fmla="*/ 195 h 288"/>
                    <a:gd name="T8" fmla="*/ 38 w 288"/>
                    <a:gd name="T9" fmla="*/ 166 h 288"/>
                    <a:gd name="T10" fmla="*/ 37 w 288"/>
                    <a:gd name="T11" fmla="*/ 132 h 288"/>
                    <a:gd name="T12" fmla="*/ 44 w 288"/>
                    <a:gd name="T13" fmla="*/ 102 h 288"/>
                    <a:gd name="T14" fmla="*/ 60 w 288"/>
                    <a:gd name="T15" fmla="*/ 75 h 288"/>
                    <a:gd name="T16" fmla="*/ 84 w 288"/>
                    <a:gd name="T17" fmla="*/ 55 h 288"/>
                    <a:gd name="T18" fmla="*/ 112 w 288"/>
                    <a:gd name="T19" fmla="*/ 41 h 288"/>
                    <a:gd name="T20" fmla="*/ 144 w 288"/>
                    <a:gd name="T21" fmla="*/ 36 h 288"/>
                    <a:gd name="T22" fmla="*/ 176 w 288"/>
                    <a:gd name="T23" fmla="*/ 41 h 288"/>
                    <a:gd name="T24" fmla="*/ 204 w 288"/>
                    <a:gd name="T25" fmla="*/ 55 h 288"/>
                    <a:gd name="T26" fmla="*/ 228 w 288"/>
                    <a:gd name="T27" fmla="*/ 75 h 288"/>
                    <a:gd name="T28" fmla="*/ 244 w 288"/>
                    <a:gd name="T29" fmla="*/ 102 h 288"/>
                    <a:gd name="T30" fmla="*/ 252 w 288"/>
                    <a:gd name="T31" fmla="*/ 132 h 288"/>
                    <a:gd name="T32" fmla="*/ 249 w 288"/>
                    <a:gd name="T33" fmla="*/ 166 h 288"/>
                    <a:gd name="T34" fmla="*/ 239 w 288"/>
                    <a:gd name="T35" fmla="*/ 195 h 288"/>
                    <a:gd name="T36" fmla="*/ 220 w 288"/>
                    <a:gd name="T37" fmla="*/ 220 h 288"/>
                    <a:gd name="T38" fmla="*/ 195 w 288"/>
                    <a:gd name="T39" fmla="*/ 239 h 288"/>
                    <a:gd name="T40" fmla="*/ 166 w 288"/>
                    <a:gd name="T41" fmla="*/ 250 h 288"/>
                    <a:gd name="T42" fmla="*/ 144 w 288"/>
                    <a:gd name="T43" fmla="*/ 252 h 288"/>
                    <a:gd name="T44" fmla="*/ 115 w 288"/>
                    <a:gd name="T45" fmla="*/ 3 h 288"/>
                    <a:gd name="T46" fmla="*/ 76 w 288"/>
                    <a:gd name="T47" fmla="*/ 17 h 288"/>
                    <a:gd name="T48" fmla="*/ 42 w 288"/>
                    <a:gd name="T49" fmla="*/ 42 h 288"/>
                    <a:gd name="T50" fmla="*/ 17 w 288"/>
                    <a:gd name="T51" fmla="*/ 75 h 288"/>
                    <a:gd name="T52" fmla="*/ 3 w 288"/>
                    <a:gd name="T53" fmla="*/ 115 h 288"/>
                    <a:gd name="T54" fmla="*/ 1 w 288"/>
                    <a:gd name="T55" fmla="*/ 158 h 288"/>
                    <a:gd name="T56" fmla="*/ 12 w 288"/>
                    <a:gd name="T57" fmla="*/ 201 h 288"/>
                    <a:gd name="T58" fmla="*/ 33 w 288"/>
                    <a:gd name="T59" fmla="*/ 235 h 288"/>
                    <a:gd name="T60" fmla="*/ 64 w 288"/>
                    <a:gd name="T61" fmla="*/ 263 h 288"/>
                    <a:gd name="T62" fmla="*/ 101 w 288"/>
                    <a:gd name="T63" fmla="*/ 282 h 288"/>
                    <a:gd name="T64" fmla="*/ 144 w 288"/>
                    <a:gd name="T65" fmla="*/ 288 h 288"/>
                    <a:gd name="T66" fmla="*/ 187 w 288"/>
                    <a:gd name="T67" fmla="*/ 282 h 288"/>
                    <a:gd name="T68" fmla="*/ 225 w 288"/>
                    <a:gd name="T69" fmla="*/ 263 h 288"/>
                    <a:gd name="T70" fmla="*/ 255 w 288"/>
                    <a:gd name="T71" fmla="*/ 235 h 288"/>
                    <a:gd name="T72" fmla="*/ 276 w 288"/>
                    <a:gd name="T73" fmla="*/ 201 h 288"/>
                    <a:gd name="T74" fmla="*/ 287 w 288"/>
                    <a:gd name="T75" fmla="*/ 158 h 288"/>
                    <a:gd name="T76" fmla="*/ 285 w 288"/>
                    <a:gd name="T77" fmla="*/ 115 h 288"/>
                    <a:gd name="T78" fmla="*/ 271 w 288"/>
                    <a:gd name="T79" fmla="*/ 75 h 288"/>
                    <a:gd name="T80" fmla="*/ 246 w 288"/>
                    <a:gd name="T81" fmla="*/ 42 h 288"/>
                    <a:gd name="T82" fmla="*/ 213 w 288"/>
                    <a:gd name="T83" fmla="*/ 17 h 288"/>
                    <a:gd name="T84" fmla="*/ 173 w 288"/>
                    <a:gd name="T85" fmla="*/ 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8" h="288">
                      <a:moveTo>
                        <a:pt x="144" y="252"/>
                      </a:moveTo>
                      <a:lnTo>
                        <a:pt x="133" y="251"/>
                      </a:lnTo>
                      <a:lnTo>
                        <a:pt x="122" y="250"/>
                      </a:lnTo>
                      <a:lnTo>
                        <a:pt x="112" y="247"/>
                      </a:lnTo>
                      <a:lnTo>
                        <a:pt x="103" y="244"/>
                      </a:lnTo>
                      <a:lnTo>
                        <a:pt x="93" y="239"/>
                      </a:lnTo>
                      <a:lnTo>
                        <a:pt x="84" y="234"/>
                      </a:lnTo>
                      <a:lnTo>
                        <a:pt x="76" y="228"/>
                      </a:lnTo>
                      <a:lnTo>
                        <a:pt x="68" y="220"/>
                      </a:lnTo>
                      <a:lnTo>
                        <a:pt x="60" y="212"/>
                      </a:lnTo>
                      <a:lnTo>
                        <a:pt x="55" y="205"/>
                      </a:lnTo>
                      <a:lnTo>
                        <a:pt x="50" y="195"/>
                      </a:lnTo>
                      <a:lnTo>
                        <a:pt x="44" y="186"/>
                      </a:lnTo>
                      <a:lnTo>
                        <a:pt x="41" y="176"/>
                      </a:lnTo>
                      <a:lnTo>
                        <a:pt x="38" y="166"/>
                      </a:lnTo>
                      <a:lnTo>
                        <a:pt x="37" y="155"/>
                      </a:lnTo>
                      <a:lnTo>
                        <a:pt x="36" y="144"/>
                      </a:lnTo>
                      <a:lnTo>
                        <a:pt x="37" y="132"/>
                      </a:lnTo>
                      <a:lnTo>
                        <a:pt x="38" y="122"/>
                      </a:lnTo>
                      <a:lnTo>
                        <a:pt x="41" y="112"/>
                      </a:lnTo>
                      <a:lnTo>
                        <a:pt x="44" y="102"/>
                      </a:lnTo>
                      <a:lnTo>
                        <a:pt x="50" y="93"/>
                      </a:lnTo>
                      <a:lnTo>
                        <a:pt x="55" y="84"/>
                      </a:lnTo>
                      <a:lnTo>
                        <a:pt x="60" y="75"/>
                      </a:lnTo>
                      <a:lnTo>
                        <a:pt x="68" y="68"/>
                      </a:lnTo>
                      <a:lnTo>
                        <a:pt x="76" y="60"/>
                      </a:lnTo>
                      <a:lnTo>
                        <a:pt x="84" y="55"/>
                      </a:lnTo>
                      <a:lnTo>
                        <a:pt x="93" y="49"/>
                      </a:lnTo>
                      <a:lnTo>
                        <a:pt x="103" y="44"/>
                      </a:lnTo>
                      <a:lnTo>
                        <a:pt x="112" y="41"/>
                      </a:lnTo>
                      <a:lnTo>
                        <a:pt x="122" y="39"/>
                      </a:lnTo>
                      <a:lnTo>
                        <a:pt x="133" y="36"/>
                      </a:lnTo>
                      <a:lnTo>
                        <a:pt x="144" y="36"/>
                      </a:lnTo>
                      <a:lnTo>
                        <a:pt x="155" y="36"/>
                      </a:lnTo>
                      <a:lnTo>
                        <a:pt x="166" y="39"/>
                      </a:lnTo>
                      <a:lnTo>
                        <a:pt x="176" y="41"/>
                      </a:lnTo>
                      <a:lnTo>
                        <a:pt x="186" y="44"/>
                      </a:lnTo>
                      <a:lnTo>
                        <a:pt x="195" y="49"/>
                      </a:lnTo>
                      <a:lnTo>
                        <a:pt x="204" y="55"/>
                      </a:lnTo>
                      <a:lnTo>
                        <a:pt x="213" y="60"/>
                      </a:lnTo>
                      <a:lnTo>
                        <a:pt x="220" y="68"/>
                      </a:lnTo>
                      <a:lnTo>
                        <a:pt x="228" y="75"/>
                      </a:lnTo>
                      <a:lnTo>
                        <a:pt x="233" y="84"/>
                      </a:lnTo>
                      <a:lnTo>
                        <a:pt x="239" y="93"/>
                      </a:lnTo>
                      <a:lnTo>
                        <a:pt x="244" y="102"/>
                      </a:lnTo>
                      <a:lnTo>
                        <a:pt x="247" y="112"/>
                      </a:lnTo>
                      <a:lnTo>
                        <a:pt x="249" y="122"/>
                      </a:lnTo>
                      <a:lnTo>
                        <a:pt x="252" y="132"/>
                      </a:lnTo>
                      <a:lnTo>
                        <a:pt x="252" y="144"/>
                      </a:lnTo>
                      <a:lnTo>
                        <a:pt x="252" y="155"/>
                      </a:lnTo>
                      <a:lnTo>
                        <a:pt x="249" y="166"/>
                      </a:lnTo>
                      <a:lnTo>
                        <a:pt x="247" y="176"/>
                      </a:lnTo>
                      <a:lnTo>
                        <a:pt x="244" y="186"/>
                      </a:lnTo>
                      <a:lnTo>
                        <a:pt x="239" y="195"/>
                      </a:lnTo>
                      <a:lnTo>
                        <a:pt x="233" y="205"/>
                      </a:lnTo>
                      <a:lnTo>
                        <a:pt x="228" y="212"/>
                      </a:lnTo>
                      <a:lnTo>
                        <a:pt x="220" y="220"/>
                      </a:lnTo>
                      <a:lnTo>
                        <a:pt x="213" y="228"/>
                      </a:lnTo>
                      <a:lnTo>
                        <a:pt x="204" y="234"/>
                      </a:lnTo>
                      <a:lnTo>
                        <a:pt x="195" y="239"/>
                      </a:lnTo>
                      <a:lnTo>
                        <a:pt x="186" y="244"/>
                      </a:lnTo>
                      <a:lnTo>
                        <a:pt x="176" y="247"/>
                      </a:lnTo>
                      <a:lnTo>
                        <a:pt x="166" y="250"/>
                      </a:lnTo>
                      <a:lnTo>
                        <a:pt x="155" y="251"/>
                      </a:lnTo>
                      <a:lnTo>
                        <a:pt x="144" y="252"/>
                      </a:lnTo>
                      <a:lnTo>
                        <a:pt x="144" y="252"/>
                      </a:lnTo>
                      <a:close/>
                      <a:moveTo>
                        <a:pt x="144" y="0"/>
                      </a:moveTo>
                      <a:lnTo>
                        <a:pt x="130" y="1"/>
                      </a:lnTo>
                      <a:lnTo>
                        <a:pt x="115" y="3"/>
                      </a:lnTo>
                      <a:lnTo>
                        <a:pt x="101" y="6"/>
                      </a:lnTo>
                      <a:lnTo>
                        <a:pt x="88" y="12"/>
                      </a:lnTo>
                      <a:lnTo>
                        <a:pt x="76" y="17"/>
                      </a:lnTo>
                      <a:lnTo>
                        <a:pt x="64" y="24"/>
                      </a:lnTo>
                      <a:lnTo>
                        <a:pt x="53" y="33"/>
                      </a:lnTo>
                      <a:lnTo>
                        <a:pt x="42" y="42"/>
                      </a:lnTo>
                      <a:lnTo>
                        <a:pt x="33" y="53"/>
                      </a:lnTo>
                      <a:lnTo>
                        <a:pt x="25" y="63"/>
                      </a:lnTo>
                      <a:lnTo>
                        <a:pt x="17" y="75"/>
                      </a:lnTo>
                      <a:lnTo>
                        <a:pt x="12" y="88"/>
                      </a:lnTo>
                      <a:lnTo>
                        <a:pt x="6" y="101"/>
                      </a:lnTo>
                      <a:lnTo>
                        <a:pt x="3" y="115"/>
                      </a:lnTo>
                      <a:lnTo>
                        <a:pt x="1" y="129"/>
                      </a:lnTo>
                      <a:lnTo>
                        <a:pt x="0" y="144"/>
                      </a:lnTo>
                      <a:lnTo>
                        <a:pt x="1" y="158"/>
                      </a:lnTo>
                      <a:lnTo>
                        <a:pt x="3" y="174"/>
                      </a:lnTo>
                      <a:lnTo>
                        <a:pt x="6" y="186"/>
                      </a:lnTo>
                      <a:lnTo>
                        <a:pt x="12" y="201"/>
                      </a:lnTo>
                      <a:lnTo>
                        <a:pt x="17" y="212"/>
                      </a:lnTo>
                      <a:lnTo>
                        <a:pt x="25" y="224"/>
                      </a:lnTo>
                      <a:lnTo>
                        <a:pt x="33" y="235"/>
                      </a:lnTo>
                      <a:lnTo>
                        <a:pt x="42" y="246"/>
                      </a:lnTo>
                      <a:lnTo>
                        <a:pt x="53" y="256"/>
                      </a:lnTo>
                      <a:lnTo>
                        <a:pt x="64" y="263"/>
                      </a:lnTo>
                      <a:lnTo>
                        <a:pt x="76" y="271"/>
                      </a:lnTo>
                      <a:lnTo>
                        <a:pt x="88" y="276"/>
                      </a:lnTo>
                      <a:lnTo>
                        <a:pt x="101" y="282"/>
                      </a:lnTo>
                      <a:lnTo>
                        <a:pt x="115" y="285"/>
                      </a:lnTo>
                      <a:lnTo>
                        <a:pt x="130" y="287"/>
                      </a:lnTo>
                      <a:lnTo>
                        <a:pt x="144" y="288"/>
                      </a:lnTo>
                      <a:lnTo>
                        <a:pt x="159" y="287"/>
                      </a:lnTo>
                      <a:lnTo>
                        <a:pt x="173" y="285"/>
                      </a:lnTo>
                      <a:lnTo>
                        <a:pt x="187" y="282"/>
                      </a:lnTo>
                      <a:lnTo>
                        <a:pt x="200" y="276"/>
                      </a:lnTo>
                      <a:lnTo>
                        <a:pt x="213" y="271"/>
                      </a:lnTo>
                      <a:lnTo>
                        <a:pt x="225" y="263"/>
                      </a:lnTo>
                      <a:lnTo>
                        <a:pt x="235" y="256"/>
                      </a:lnTo>
                      <a:lnTo>
                        <a:pt x="246" y="246"/>
                      </a:lnTo>
                      <a:lnTo>
                        <a:pt x="255" y="235"/>
                      </a:lnTo>
                      <a:lnTo>
                        <a:pt x="263" y="224"/>
                      </a:lnTo>
                      <a:lnTo>
                        <a:pt x="271" y="212"/>
                      </a:lnTo>
                      <a:lnTo>
                        <a:pt x="276" y="201"/>
                      </a:lnTo>
                      <a:lnTo>
                        <a:pt x="282" y="186"/>
                      </a:lnTo>
                      <a:lnTo>
                        <a:pt x="285" y="174"/>
                      </a:lnTo>
                      <a:lnTo>
                        <a:pt x="287" y="158"/>
                      </a:lnTo>
                      <a:lnTo>
                        <a:pt x="288" y="144"/>
                      </a:lnTo>
                      <a:lnTo>
                        <a:pt x="287" y="129"/>
                      </a:lnTo>
                      <a:lnTo>
                        <a:pt x="285" y="115"/>
                      </a:lnTo>
                      <a:lnTo>
                        <a:pt x="282" y="101"/>
                      </a:lnTo>
                      <a:lnTo>
                        <a:pt x="276" y="88"/>
                      </a:lnTo>
                      <a:lnTo>
                        <a:pt x="271" y="75"/>
                      </a:lnTo>
                      <a:lnTo>
                        <a:pt x="263" y="63"/>
                      </a:lnTo>
                      <a:lnTo>
                        <a:pt x="255" y="53"/>
                      </a:lnTo>
                      <a:lnTo>
                        <a:pt x="246" y="42"/>
                      </a:lnTo>
                      <a:lnTo>
                        <a:pt x="235" y="33"/>
                      </a:lnTo>
                      <a:lnTo>
                        <a:pt x="225" y="24"/>
                      </a:lnTo>
                      <a:lnTo>
                        <a:pt x="213" y="17"/>
                      </a:lnTo>
                      <a:lnTo>
                        <a:pt x="200" y="12"/>
                      </a:lnTo>
                      <a:lnTo>
                        <a:pt x="187" y="6"/>
                      </a:lnTo>
                      <a:lnTo>
                        <a:pt x="173" y="3"/>
                      </a:lnTo>
                      <a:lnTo>
                        <a:pt x="159" y="1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9" name="íšľiďê"/>
            <p:cNvGrpSpPr/>
            <p:nvPr/>
          </p:nvGrpSpPr>
          <p:grpSpPr>
            <a:xfrm>
              <a:off x="7734460" y="1502166"/>
              <a:ext cx="2332990" cy="1414911"/>
              <a:chOff x="7394972" y="1735671"/>
              <a:chExt cx="2332990" cy="1414911"/>
            </a:xfrm>
          </p:grpSpPr>
          <p:sp>
            <p:nvSpPr>
              <p:cNvPr id="18" name="ïṧ1ïḓê"/>
              <p:cNvSpPr/>
              <p:nvPr/>
            </p:nvSpPr>
            <p:spPr bwMode="auto">
              <a:xfrm>
                <a:off x="7394972" y="2034887"/>
                <a:ext cx="2332355" cy="1115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身份证认证</a:t>
                </a:r>
                <a:r>
                  <a:rPr lang="en-US" altLang="zh-CN" sz="1400" dirty="0"/>
                  <a:t> </a:t>
                </a:r>
                <a:endParaRPr lang="en-US" altLang="zh-CN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驾照认证</a:t>
                </a:r>
                <a:endParaRPr lang="zh-CN" altLang="en-US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从业资格证</a:t>
                </a:r>
                <a:endParaRPr lang="zh-CN" altLang="en-US" sz="1400" dirty="0"/>
              </a:p>
            </p:txBody>
          </p:sp>
          <p:sp>
            <p:nvSpPr>
              <p:cNvPr id="19" name="ïšlíḓê"/>
              <p:cNvSpPr txBox="1"/>
              <p:nvPr/>
            </p:nvSpPr>
            <p:spPr bwMode="auto">
              <a:xfrm>
                <a:off x="7394972" y="1735671"/>
                <a:ext cx="233299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网约车身份认证</a:t>
                </a:r>
                <a:endParaRPr lang="zh-CN" altLang="en-US" sz="1800" b="1" dirty="0"/>
              </a:p>
            </p:txBody>
          </p:sp>
        </p:grpSp>
        <p:grpSp>
          <p:nvGrpSpPr>
            <p:cNvPr id="10" name="íşḷíḑê"/>
            <p:cNvGrpSpPr/>
            <p:nvPr/>
          </p:nvGrpSpPr>
          <p:grpSpPr>
            <a:xfrm>
              <a:off x="6999984" y="3044789"/>
              <a:ext cx="3005455" cy="1426210"/>
              <a:chOff x="7394972" y="1788387"/>
              <a:chExt cx="3005455" cy="1426210"/>
            </a:xfrm>
          </p:grpSpPr>
          <p:sp>
            <p:nvSpPr>
              <p:cNvPr id="16" name="ís1ïḑê"/>
              <p:cNvSpPr/>
              <p:nvPr/>
            </p:nvSpPr>
            <p:spPr bwMode="auto">
              <a:xfrm>
                <a:off x="7394972" y="2126207"/>
                <a:ext cx="3005455" cy="1088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身份证认证</a:t>
                </a:r>
                <a:r>
                  <a:rPr lang="en-US" altLang="zh-CN" sz="1400" dirty="0"/>
                  <a:t> </a:t>
                </a:r>
                <a:endParaRPr lang="en-US" altLang="zh-CN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驾照认证</a:t>
                </a:r>
                <a:endParaRPr lang="zh-CN" altLang="en-US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网签</a:t>
                </a:r>
                <a:endParaRPr lang="zh-CN" altLang="en-US" sz="1400" dirty="0"/>
              </a:p>
            </p:txBody>
          </p:sp>
          <p:sp>
            <p:nvSpPr>
              <p:cNvPr id="17" name="îsļïḍe"/>
              <p:cNvSpPr txBox="1"/>
              <p:nvPr/>
            </p:nvSpPr>
            <p:spPr bwMode="auto">
              <a:xfrm>
                <a:off x="7394972" y="1788387"/>
                <a:ext cx="2800985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物流车身份认证</a:t>
                </a:r>
                <a:endParaRPr lang="zh-CN" altLang="en-US" sz="1800" b="1" dirty="0"/>
              </a:p>
            </p:txBody>
          </p:sp>
        </p:grpSp>
        <p:grpSp>
          <p:nvGrpSpPr>
            <p:cNvPr id="11" name="iṡḻiḍé"/>
            <p:cNvGrpSpPr/>
            <p:nvPr/>
          </p:nvGrpSpPr>
          <p:grpSpPr>
            <a:xfrm>
              <a:off x="7450206" y="4671019"/>
              <a:ext cx="2475865" cy="1121410"/>
              <a:chOff x="7394972" y="2117952"/>
              <a:chExt cx="2475865" cy="1121410"/>
            </a:xfrm>
          </p:grpSpPr>
          <p:sp>
            <p:nvSpPr>
              <p:cNvPr id="14" name="ïślîḓè"/>
              <p:cNvSpPr/>
              <p:nvPr/>
            </p:nvSpPr>
            <p:spPr bwMode="auto">
              <a:xfrm>
                <a:off x="7394972" y="2438627"/>
                <a:ext cx="2475865" cy="800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ym typeface="+mn-ea"/>
                  </a:rPr>
                  <a:t>身份证认证</a:t>
                </a:r>
                <a:r>
                  <a:rPr lang="en-US" altLang="zh-CN" sz="1400" dirty="0">
                    <a:sym typeface="+mn-ea"/>
                  </a:rPr>
                  <a:t> </a:t>
                </a:r>
                <a:endParaRPr lang="en-US" altLang="zh-CN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ym typeface="+mn-ea"/>
                  </a:rPr>
                  <a:t>驾照认证</a:t>
                </a:r>
                <a:endParaRPr lang="zh-CN" altLang="en-US" sz="1400" dirty="0">
                  <a:sym typeface="+mn-ea"/>
                </a:endParaRPr>
              </a:p>
            </p:txBody>
          </p:sp>
          <p:sp>
            <p:nvSpPr>
              <p:cNvPr id="15" name="îSľíḓê"/>
              <p:cNvSpPr txBox="1"/>
              <p:nvPr/>
            </p:nvSpPr>
            <p:spPr bwMode="auto">
              <a:xfrm>
                <a:off x="7394972" y="2117952"/>
                <a:ext cx="225171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ym typeface="+mn-ea"/>
                  </a:rPr>
                  <a:t>租赁车身份认证</a:t>
                </a:r>
                <a:endParaRPr lang="zh-CN" altLang="en-US" sz="1800" b="1" dirty="0"/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7851140" y="2938780"/>
              <a:ext cx="2297430" cy="762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118985" y="4468495"/>
              <a:ext cx="2886075" cy="190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 descr="56a9b2249e2c8004cc8d3b5322da1e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252220"/>
            <a:ext cx="2743835" cy="487997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425190" y="1260475"/>
            <a:ext cx="406273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身份证、驾照</a:t>
            </a:r>
            <a:endParaRPr lang="zh-CN" altLang="en-US" b="1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验证方法：文本框输入、证件照片采集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审核：管理人员通过总后台审核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入口：首页 </a:t>
            </a:r>
            <a:r>
              <a:rPr lang="en-US" altLang="zh-CN" sz="1400"/>
              <a:t>- </a:t>
            </a:r>
            <a:r>
              <a:rPr lang="zh-CN" altLang="en-US" sz="1400"/>
              <a:t>身份认证，或下单租车订单确认时弹出身份认证入口弹框</a:t>
            </a:r>
            <a:endParaRPr lang="zh-CN" altLang="en-US" sz="1400"/>
          </a:p>
          <a:p>
            <a:pPr marL="285750" indent="-285750"/>
            <a:endParaRPr lang="zh-CN" altLang="en-US" sz="1400"/>
          </a:p>
        </p:txBody>
      </p:sp>
      <p:sp>
        <p:nvSpPr>
          <p:cNvPr id="39" name="文本框 38"/>
          <p:cNvSpPr txBox="1"/>
          <p:nvPr/>
        </p:nvSpPr>
        <p:spPr>
          <a:xfrm>
            <a:off x="3425190" y="4620260"/>
            <a:ext cx="3786505" cy="2338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网签</a:t>
            </a:r>
            <a:endParaRPr lang="zh-CN" altLang="en-US" b="1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验证方法：</a:t>
            </a:r>
            <a:r>
              <a:rPr lang="zh-CN" altLang="en-US" sz="1400" b="1">
                <a:solidFill>
                  <a:srgbClr val="C00000"/>
                </a:solidFill>
              </a:rPr>
              <a:t>网上确认条款，手机签字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审核：管理员通过后台审核网签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>
                <a:sym typeface="+mn-ea"/>
              </a:rPr>
              <a:t>入口：首页 </a:t>
            </a:r>
            <a:r>
              <a:rPr lang="en-US" altLang="zh-CN" sz="1400">
                <a:sym typeface="+mn-ea"/>
              </a:rPr>
              <a:t>- </a:t>
            </a:r>
            <a:r>
              <a:rPr lang="zh-CN" altLang="en-US" sz="1400">
                <a:sym typeface="+mn-ea"/>
              </a:rPr>
              <a:t>身份认证，或租用租赁车、物流车，购买车辆时弹框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</a:pPr>
            <a:endParaRPr lang="zh-CN" altLang="en-US" sz="1400"/>
          </a:p>
          <a:p>
            <a:endParaRPr lang="zh-CN" altLang="en-US" sz="1400"/>
          </a:p>
        </p:txBody>
      </p:sp>
      <p:pic>
        <p:nvPicPr>
          <p:cNvPr id="41" name="图片 40" descr="网约车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95" y="2139950"/>
            <a:ext cx="609600" cy="609600"/>
          </a:xfrm>
          <a:prstGeom prst="rect">
            <a:avLst/>
          </a:prstGeom>
        </p:spPr>
      </p:pic>
      <p:pic>
        <p:nvPicPr>
          <p:cNvPr id="43" name="图片 42" descr="司机管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655" y="3690620"/>
            <a:ext cx="487680" cy="487680"/>
          </a:xfrm>
          <a:prstGeom prst="rect">
            <a:avLst/>
          </a:prstGeom>
        </p:spPr>
      </p:pic>
      <p:pic>
        <p:nvPicPr>
          <p:cNvPr id="44" name="图片 43" descr="日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0" y="5051425"/>
            <a:ext cx="360045" cy="3600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25190" y="3107055"/>
            <a:ext cx="422910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网约车</a:t>
            </a:r>
            <a:r>
              <a:rPr lang="zh-CN" altLang="en-US" b="1"/>
              <a:t>从业资格证</a:t>
            </a:r>
            <a:endParaRPr lang="zh-CN" altLang="en-US" b="1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验证方法：证件照片采集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/>
              <a:t>审核：管理员通过后台审核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>
                <a:sym typeface="+mn-ea"/>
              </a:rPr>
              <a:t>入口：首页 </a:t>
            </a:r>
            <a:r>
              <a:rPr lang="en-US" altLang="zh-CN" sz="1400">
                <a:sym typeface="+mn-ea"/>
              </a:rPr>
              <a:t>- </a:t>
            </a:r>
            <a:r>
              <a:rPr lang="zh-CN" altLang="en-US" sz="1400">
                <a:sym typeface="+mn-ea"/>
              </a:rPr>
              <a:t>身份认证，或租用网约车</a:t>
            </a:r>
            <a:r>
              <a:rPr lang="zh-CN" altLang="en-US" sz="1400">
                <a:sym typeface="+mn-ea"/>
              </a:rPr>
              <a:t>时弹框</a:t>
            </a:r>
            <a:endParaRPr lang="zh-CN" altLang="en-US" sz="1400"/>
          </a:p>
          <a:p>
            <a:pPr marL="285750" indent="-285750" fontAlgn="auto">
              <a:lnSpc>
                <a:spcPct val="150000"/>
              </a:lnSpc>
            </a:pPr>
            <a:endParaRPr lang="zh-CN" altLang="en-US" sz="1400"/>
          </a:p>
          <a:p>
            <a:endParaRPr lang="zh-CN" altLang="en-US" sz="140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车型</a:t>
            </a:r>
            <a:r>
              <a:rPr lang="zh-CN" altLang="en-US" dirty="0"/>
              <a:t>筛选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5ae53972-59df-4a27-aa17-f1b0fe5e4d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34987" y="1696266"/>
            <a:ext cx="5919522" cy="4058639"/>
            <a:chOff x="5555942" y="1577521"/>
            <a:chExt cx="5919522" cy="4058639"/>
          </a:xfrm>
        </p:grpSpPr>
        <p:grpSp>
          <p:nvGrpSpPr>
            <p:cNvPr id="6" name="ïṣľîḋe"/>
            <p:cNvGrpSpPr/>
            <p:nvPr/>
          </p:nvGrpSpPr>
          <p:grpSpPr>
            <a:xfrm>
              <a:off x="5555942" y="1674000"/>
              <a:ext cx="1894264" cy="3919603"/>
              <a:chOff x="5555942" y="1674000"/>
              <a:chExt cx="1894264" cy="3919603"/>
            </a:xfrm>
          </p:grpSpPr>
          <p:sp>
            <p:nvSpPr>
              <p:cNvPr id="22" name="íṩḻidè"/>
              <p:cNvSpPr/>
              <p:nvPr/>
            </p:nvSpPr>
            <p:spPr>
              <a:xfrm>
                <a:off x="6078606" y="1674000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iṧḻíḋe"/>
              <p:cNvSpPr/>
              <p:nvPr/>
            </p:nvSpPr>
            <p:spPr bwMode="gray">
              <a:xfrm>
                <a:off x="5555942" y="3327043"/>
                <a:ext cx="1045328" cy="1045328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i$lidê"/>
              <p:cNvSpPr/>
              <p:nvPr/>
            </p:nvSpPr>
            <p:spPr bwMode="gray">
              <a:xfrm>
                <a:off x="6210900" y="4699141"/>
                <a:ext cx="894462" cy="894462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flipH="1">
                <a:off x="6289894" y="2998650"/>
                <a:ext cx="187325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6265932" y="4355338"/>
                <a:ext cx="211287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íSḻïḍê"/>
              <p:cNvSpPr/>
              <p:nvPr/>
            </p:nvSpPr>
            <p:spPr bwMode="auto">
              <a:xfrm>
                <a:off x="6619229" y="2124978"/>
                <a:ext cx="134461" cy="144069"/>
              </a:xfrm>
              <a:custGeom>
                <a:avLst/>
                <a:gdLst>
                  <a:gd name="T0" fmla="*/ 41 w 44"/>
                  <a:gd name="T1" fmla="*/ 0 h 44"/>
                  <a:gd name="T2" fmla="*/ 41 w 44"/>
                  <a:gd name="T3" fmla="*/ 0 h 44"/>
                  <a:gd name="T4" fmla="*/ 33 w 44"/>
                  <a:gd name="T5" fmla="*/ 1 h 44"/>
                  <a:gd name="T6" fmla="*/ 25 w 44"/>
                  <a:gd name="T7" fmla="*/ 3 h 44"/>
                  <a:gd name="T8" fmla="*/ 19 w 44"/>
                  <a:gd name="T9" fmla="*/ 7 h 44"/>
                  <a:gd name="T10" fmla="*/ 13 w 44"/>
                  <a:gd name="T11" fmla="*/ 12 h 44"/>
                  <a:gd name="T12" fmla="*/ 8 w 44"/>
                  <a:gd name="T13" fmla="*/ 18 h 44"/>
                  <a:gd name="T14" fmla="*/ 3 w 44"/>
                  <a:gd name="T15" fmla="*/ 24 h 44"/>
                  <a:gd name="T16" fmla="*/ 1 w 44"/>
                  <a:gd name="T17" fmla="*/ 32 h 44"/>
                  <a:gd name="T18" fmla="*/ 0 w 44"/>
                  <a:gd name="T19" fmla="*/ 41 h 44"/>
                  <a:gd name="T20" fmla="*/ 0 w 44"/>
                  <a:gd name="T21" fmla="*/ 41 h 44"/>
                  <a:gd name="T22" fmla="*/ 1 w 44"/>
                  <a:gd name="T23" fmla="*/ 43 h 44"/>
                  <a:gd name="T24" fmla="*/ 3 w 44"/>
                  <a:gd name="T25" fmla="*/ 44 h 44"/>
                  <a:gd name="T26" fmla="*/ 3 w 44"/>
                  <a:gd name="T27" fmla="*/ 44 h 44"/>
                  <a:gd name="T28" fmla="*/ 7 w 44"/>
                  <a:gd name="T29" fmla="*/ 43 h 44"/>
                  <a:gd name="T30" fmla="*/ 8 w 44"/>
                  <a:gd name="T31" fmla="*/ 41 h 44"/>
                  <a:gd name="T32" fmla="*/ 8 w 44"/>
                  <a:gd name="T33" fmla="*/ 41 h 44"/>
                  <a:gd name="T34" fmla="*/ 8 w 44"/>
                  <a:gd name="T35" fmla="*/ 34 h 44"/>
                  <a:gd name="T36" fmla="*/ 10 w 44"/>
                  <a:gd name="T37" fmla="*/ 27 h 44"/>
                  <a:gd name="T38" fmla="*/ 13 w 44"/>
                  <a:gd name="T39" fmla="*/ 21 h 44"/>
                  <a:gd name="T40" fmla="*/ 17 w 44"/>
                  <a:gd name="T41" fmla="*/ 16 h 44"/>
                  <a:gd name="T42" fmla="*/ 22 w 44"/>
                  <a:gd name="T43" fmla="*/ 12 h 44"/>
                  <a:gd name="T44" fmla="*/ 28 w 44"/>
                  <a:gd name="T45" fmla="*/ 9 h 44"/>
                  <a:gd name="T46" fmla="*/ 34 w 44"/>
                  <a:gd name="T47" fmla="*/ 7 h 44"/>
                  <a:gd name="T48" fmla="*/ 41 w 44"/>
                  <a:gd name="T49" fmla="*/ 7 h 44"/>
                  <a:gd name="T50" fmla="*/ 41 w 44"/>
                  <a:gd name="T51" fmla="*/ 7 h 44"/>
                  <a:gd name="T52" fmla="*/ 43 w 44"/>
                  <a:gd name="T53" fmla="*/ 6 h 44"/>
                  <a:gd name="T54" fmla="*/ 44 w 44"/>
                  <a:gd name="T55" fmla="*/ 3 h 44"/>
                  <a:gd name="T56" fmla="*/ 44 w 44"/>
                  <a:gd name="T57" fmla="*/ 3 h 44"/>
                  <a:gd name="T58" fmla="*/ 43 w 44"/>
                  <a:gd name="T59" fmla="*/ 1 h 44"/>
                  <a:gd name="T60" fmla="*/ 41 w 44"/>
                  <a:gd name="T61" fmla="*/ 0 h 44"/>
                  <a:gd name="T62" fmla="*/ 41 w 44"/>
                  <a:gd name="T6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44">
                    <a:moveTo>
                      <a:pt x="41" y="0"/>
                    </a:moveTo>
                    <a:lnTo>
                      <a:pt x="41" y="0"/>
                    </a:lnTo>
                    <a:lnTo>
                      <a:pt x="33" y="1"/>
                    </a:lnTo>
                    <a:lnTo>
                      <a:pt x="25" y="3"/>
                    </a:lnTo>
                    <a:lnTo>
                      <a:pt x="19" y="7"/>
                    </a:lnTo>
                    <a:lnTo>
                      <a:pt x="13" y="12"/>
                    </a:lnTo>
                    <a:lnTo>
                      <a:pt x="8" y="18"/>
                    </a:lnTo>
                    <a:lnTo>
                      <a:pt x="3" y="24"/>
                    </a:lnTo>
                    <a:lnTo>
                      <a:pt x="1" y="32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43"/>
                    </a:lnTo>
                    <a:lnTo>
                      <a:pt x="3" y="44"/>
                    </a:lnTo>
                    <a:lnTo>
                      <a:pt x="3" y="44"/>
                    </a:lnTo>
                    <a:lnTo>
                      <a:pt x="7" y="43"/>
                    </a:lnTo>
                    <a:lnTo>
                      <a:pt x="8" y="41"/>
                    </a:lnTo>
                    <a:lnTo>
                      <a:pt x="8" y="41"/>
                    </a:lnTo>
                    <a:lnTo>
                      <a:pt x="8" y="34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7" y="16"/>
                    </a:lnTo>
                    <a:lnTo>
                      <a:pt x="22" y="12"/>
                    </a:lnTo>
                    <a:lnTo>
                      <a:pt x="28" y="9"/>
                    </a:lnTo>
                    <a:lnTo>
                      <a:pt x="34" y="7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3" y="6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43" y="1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ïṧḻidê"/>
              <p:cNvSpPr/>
              <p:nvPr/>
            </p:nvSpPr>
            <p:spPr bwMode="auto">
              <a:xfrm>
                <a:off x="5912516" y="3978095"/>
                <a:ext cx="42863" cy="42863"/>
              </a:xfrm>
              <a:custGeom>
                <a:avLst/>
                <a:gdLst>
                  <a:gd name="T0" fmla="*/ 50 w 108"/>
                  <a:gd name="T1" fmla="*/ 71 h 108"/>
                  <a:gd name="T2" fmla="*/ 44 w 108"/>
                  <a:gd name="T3" fmla="*/ 69 h 108"/>
                  <a:gd name="T4" fmla="*/ 39 w 108"/>
                  <a:gd name="T5" fmla="*/ 64 h 108"/>
                  <a:gd name="T6" fmla="*/ 36 w 108"/>
                  <a:gd name="T7" fmla="*/ 57 h 108"/>
                  <a:gd name="T8" fmla="*/ 36 w 108"/>
                  <a:gd name="T9" fmla="*/ 50 h 108"/>
                  <a:gd name="T10" fmla="*/ 39 w 108"/>
                  <a:gd name="T11" fmla="*/ 44 h 108"/>
                  <a:gd name="T12" fmla="*/ 44 w 108"/>
                  <a:gd name="T13" fmla="*/ 39 h 108"/>
                  <a:gd name="T14" fmla="*/ 50 w 108"/>
                  <a:gd name="T15" fmla="*/ 37 h 108"/>
                  <a:gd name="T16" fmla="*/ 58 w 108"/>
                  <a:gd name="T17" fmla="*/ 37 h 108"/>
                  <a:gd name="T18" fmla="*/ 64 w 108"/>
                  <a:gd name="T19" fmla="*/ 39 h 108"/>
                  <a:gd name="T20" fmla="*/ 69 w 108"/>
                  <a:gd name="T21" fmla="*/ 44 h 108"/>
                  <a:gd name="T22" fmla="*/ 72 w 108"/>
                  <a:gd name="T23" fmla="*/ 50 h 108"/>
                  <a:gd name="T24" fmla="*/ 72 w 108"/>
                  <a:gd name="T25" fmla="*/ 57 h 108"/>
                  <a:gd name="T26" fmla="*/ 69 w 108"/>
                  <a:gd name="T27" fmla="*/ 64 h 108"/>
                  <a:gd name="T28" fmla="*/ 64 w 108"/>
                  <a:gd name="T29" fmla="*/ 69 h 108"/>
                  <a:gd name="T30" fmla="*/ 58 w 108"/>
                  <a:gd name="T31" fmla="*/ 71 h 108"/>
                  <a:gd name="T32" fmla="*/ 54 w 108"/>
                  <a:gd name="T33" fmla="*/ 71 h 108"/>
                  <a:gd name="T34" fmla="*/ 48 w 108"/>
                  <a:gd name="T35" fmla="*/ 0 h 108"/>
                  <a:gd name="T36" fmla="*/ 38 w 108"/>
                  <a:gd name="T37" fmla="*/ 2 h 108"/>
                  <a:gd name="T38" fmla="*/ 24 w 108"/>
                  <a:gd name="T39" fmla="*/ 9 h 108"/>
                  <a:gd name="T40" fmla="*/ 9 w 108"/>
                  <a:gd name="T41" fmla="*/ 24 h 108"/>
                  <a:gd name="T42" fmla="*/ 3 w 108"/>
                  <a:gd name="T43" fmla="*/ 38 h 108"/>
                  <a:gd name="T44" fmla="*/ 0 w 108"/>
                  <a:gd name="T45" fmla="*/ 49 h 108"/>
                  <a:gd name="T46" fmla="*/ 0 w 108"/>
                  <a:gd name="T47" fmla="*/ 59 h 108"/>
                  <a:gd name="T48" fmla="*/ 3 w 108"/>
                  <a:gd name="T49" fmla="*/ 70 h 108"/>
                  <a:gd name="T50" fmla="*/ 9 w 108"/>
                  <a:gd name="T51" fmla="*/ 84 h 108"/>
                  <a:gd name="T52" fmla="*/ 24 w 108"/>
                  <a:gd name="T53" fmla="*/ 98 h 108"/>
                  <a:gd name="T54" fmla="*/ 38 w 108"/>
                  <a:gd name="T55" fmla="*/ 106 h 108"/>
                  <a:gd name="T56" fmla="*/ 48 w 108"/>
                  <a:gd name="T57" fmla="*/ 108 h 108"/>
                  <a:gd name="T58" fmla="*/ 60 w 108"/>
                  <a:gd name="T59" fmla="*/ 108 h 108"/>
                  <a:gd name="T60" fmla="*/ 70 w 108"/>
                  <a:gd name="T61" fmla="*/ 106 h 108"/>
                  <a:gd name="T62" fmla="*/ 84 w 108"/>
                  <a:gd name="T63" fmla="*/ 98 h 108"/>
                  <a:gd name="T64" fmla="*/ 99 w 108"/>
                  <a:gd name="T65" fmla="*/ 84 h 108"/>
                  <a:gd name="T66" fmla="*/ 105 w 108"/>
                  <a:gd name="T67" fmla="*/ 70 h 108"/>
                  <a:gd name="T68" fmla="*/ 107 w 108"/>
                  <a:gd name="T69" fmla="*/ 59 h 108"/>
                  <a:gd name="T70" fmla="*/ 107 w 108"/>
                  <a:gd name="T71" fmla="*/ 49 h 108"/>
                  <a:gd name="T72" fmla="*/ 105 w 108"/>
                  <a:gd name="T73" fmla="*/ 38 h 108"/>
                  <a:gd name="T74" fmla="*/ 99 w 108"/>
                  <a:gd name="T75" fmla="*/ 24 h 108"/>
                  <a:gd name="T76" fmla="*/ 84 w 108"/>
                  <a:gd name="T77" fmla="*/ 9 h 108"/>
                  <a:gd name="T78" fmla="*/ 70 w 108"/>
                  <a:gd name="T79" fmla="*/ 2 h 108"/>
                  <a:gd name="T80" fmla="*/ 60 w 108"/>
                  <a:gd name="T8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8" h="108">
                    <a:moveTo>
                      <a:pt x="54" y="71"/>
                    </a:moveTo>
                    <a:lnTo>
                      <a:pt x="50" y="71"/>
                    </a:lnTo>
                    <a:lnTo>
                      <a:pt x="47" y="70"/>
                    </a:lnTo>
                    <a:lnTo>
                      <a:pt x="44" y="69"/>
                    </a:lnTo>
                    <a:lnTo>
                      <a:pt x="42" y="67"/>
                    </a:lnTo>
                    <a:lnTo>
                      <a:pt x="39" y="64"/>
                    </a:lnTo>
                    <a:lnTo>
                      <a:pt x="37" y="60"/>
                    </a:lnTo>
                    <a:lnTo>
                      <a:pt x="36" y="57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7" y="37"/>
                    </a:lnTo>
                    <a:lnTo>
                      <a:pt x="50" y="37"/>
                    </a:lnTo>
                    <a:lnTo>
                      <a:pt x="54" y="36"/>
                    </a:lnTo>
                    <a:lnTo>
                      <a:pt x="58" y="37"/>
                    </a:lnTo>
                    <a:lnTo>
                      <a:pt x="61" y="37"/>
                    </a:lnTo>
                    <a:lnTo>
                      <a:pt x="64" y="39"/>
                    </a:lnTo>
                    <a:lnTo>
                      <a:pt x="66" y="41"/>
                    </a:lnTo>
                    <a:lnTo>
                      <a:pt x="69" y="44"/>
                    </a:lnTo>
                    <a:lnTo>
                      <a:pt x="71" y="46"/>
                    </a:lnTo>
                    <a:lnTo>
                      <a:pt x="72" y="50"/>
                    </a:lnTo>
                    <a:lnTo>
                      <a:pt x="72" y="54"/>
                    </a:lnTo>
                    <a:lnTo>
                      <a:pt x="72" y="57"/>
                    </a:lnTo>
                    <a:lnTo>
                      <a:pt x="71" y="60"/>
                    </a:lnTo>
                    <a:lnTo>
                      <a:pt x="69" y="64"/>
                    </a:lnTo>
                    <a:lnTo>
                      <a:pt x="66" y="67"/>
                    </a:lnTo>
                    <a:lnTo>
                      <a:pt x="64" y="69"/>
                    </a:lnTo>
                    <a:lnTo>
                      <a:pt x="61" y="70"/>
                    </a:lnTo>
                    <a:lnTo>
                      <a:pt x="58" y="71"/>
                    </a:lnTo>
                    <a:lnTo>
                      <a:pt x="54" y="71"/>
                    </a:lnTo>
                    <a:lnTo>
                      <a:pt x="54" y="71"/>
                    </a:lnTo>
                    <a:close/>
                    <a:moveTo>
                      <a:pt x="54" y="0"/>
                    </a:moveTo>
                    <a:lnTo>
                      <a:pt x="48" y="0"/>
                    </a:lnTo>
                    <a:lnTo>
                      <a:pt x="43" y="1"/>
                    </a:lnTo>
                    <a:lnTo>
                      <a:pt x="38" y="2"/>
                    </a:lnTo>
                    <a:lnTo>
                      <a:pt x="33" y="4"/>
                    </a:lnTo>
                    <a:lnTo>
                      <a:pt x="24" y="9"/>
                    </a:lnTo>
                    <a:lnTo>
                      <a:pt x="16" y="15"/>
                    </a:lnTo>
                    <a:lnTo>
                      <a:pt x="9" y="24"/>
                    </a:lnTo>
                    <a:lnTo>
                      <a:pt x="4" y="32"/>
                    </a:lnTo>
                    <a:lnTo>
                      <a:pt x="3" y="38"/>
                    </a:lnTo>
                    <a:lnTo>
                      <a:pt x="2" y="43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2" y="65"/>
                    </a:lnTo>
                    <a:lnTo>
                      <a:pt x="3" y="70"/>
                    </a:lnTo>
                    <a:lnTo>
                      <a:pt x="4" y="75"/>
                    </a:lnTo>
                    <a:lnTo>
                      <a:pt x="9" y="84"/>
                    </a:lnTo>
                    <a:lnTo>
                      <a:pt x="16" y="92"/>
                    </a:lnTo>
                    <a:lnTo>
                      <a:pt x="24" y="98"/>
                    </a:lnTo>
                    <a:lnTo>
                      <a:pt x="33" y="104"/>
                    </a:lnTo>
                    <a:lnTo>
                      <a:pt x="38" y="106"/>
                    </a:lnTo>
                    <a:lnTo>
                      <a:pt x="43" y="107"/>
                    </a:lnTo>
                    <a:lnTo>
                      <a:pt x="48" y="108"/>
                    </a:lnTo>
                    <a:lnTo>
                      <a:pt x="54" y="108"/>
                    </a:lnTo>
                    <a:lnTo>
                      <a:pt x="60" y="108"/>
                    </a:lnTo>
                    <a:lnTo>
                      <a:pt x="65" y="107"/>
                    </a:lnTo>
                    <a:lnTo>
                      <a:pt x="70" y="106"/>
                    </a:lnTo>
                    <a:lnTo>
                      <a:pt x="75" y="104"/>
                    </a:lnTo>
                    <a:lnTo>
                      <a:pt x="84" y="98"/>
                    </a:lnTo>
                    <a:lnTo>
                      <a:pt x="92" y="92"/>
                    </a:lnTo>
                    <a:lnTo>
                      <a:pt x="99" y="84"/>
                    </a:lnTo>
                    <a:lnTo>
                      <a:pt x="104" y="75"/>
                    </a:lnTo>
                    <a:lnTo>
                      <a:pt x="105" y="70"/>
                    </a:lnTo>
                    <a:lnTo>
                      <a:pt x="107" y="65"/>
                    </a:lnTo>
                    <a:lnTo>
                      <a:pt x="107" y="59"/>
                    </a:lnTo>
                    <a:lnTo>
                      <a:pt x="108" y="54"/>
                    </a:lnTo>
                    <a:lnTo>
                      <a:pt x="107" y="49"/>
                    </a:lnTo>
                    <a:lnTo>
                      <a:pt x="107" y="43"/>
                    </a:lnTo>
                    <a:lnTo>
                      <a:pt x="105" y="38"/>
                    </a:lnTo>
                    <a:lnTo>
                      <a:pt x="104" y="32"/>
                    </a:lnTo>
                    <a:lnTo>
                      <a:pt x="99" y="24"/>
                    </a:lnTo>
                    <a:lnTo>
                      <a:pt x="92" y="15"/>
                    </a:lnTo>
                    <a:lnTo>
                      <a:pt x="84" y="9"/>
                    </a:lnTo>
                    <a:lnTo>
                      <a:pt x="75" y="4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9" name="iSľïḋè"/>
              <p:cNvGrpSpPr/>
              <p:nvPr/>
            </p:nvGrpSpPr>
            <p:grpSpPr>
              <a:xfrm>
                <a:off x="6558119" y="5052126"/>
                <a:ext cx="200025" cy="200025"/>
                <a:chOff x="4691856" y="2882503"/>
                <a:chExt cx="200025" cy="200025"/>
              </a:xfrm>
              <a:solidFill>
                <a:schemeClr val="bg1"/>
              </a:solidFill>
            </p:grpSpPr>
            <p:sp>
              <p:nvSpPr>
                <p:cNvPr id="31" name="iṣ1îḍé"/>
                <p:cNvSpPr/>
                <p:nvPr/>
              </p:nvSpPr>
              <p:spPr bwMode="auto">
                <a:xfrm>
                  <a:off x="4691856" y="2882503"/>
                  <a:ext cx="200025" cy="200025"/>
                </a:xfrm>
                <a:custGeom>
                  <a:avLst/>
                  <a:gdLst>
                    <a:gd name="T0" fmla="*/ 218 w 504"/>
                    <a:gd name="T1" fmla="*/ 469 h 504"/>
                    <a:gd name="T2" fmla="*/ 147 w 504"/>
                    <a:gd name="T3" fmla="*/ 446 h 504"/>
                    <a:gd name="T4" fmla="*/ 82 w 504"/>
                    <a:gd name="T5" fmla="*/ 392 h 504"/>
                    <a:gd name="T6" fmla="*/ 41 w 504"/>
                    <a:gd name="T7" fmla="*/ 317 h 504"/>
                    <a:gd name="T8" fmla="*/ 32 w 504"/>
                    <a:gd name="T9" fmla="*/ 263 h 504"/>
                    <a:gd name="T10" fmla="*/ 34 w 504"/>
                    <a:gd name="T11" fmla="*/ 219 h 504"/>
                    <a:gd name="T12" fmla="*/ 58 w 504"/>
                    <a:gd name="T13" fmla="*/ 147 h 504"/>
                    <a:gd name="T14" fmla="*/ 112 w 504"/>
                    <a:gd name="T15" fmla="*/ 82 h 504"/>
                    <a:gd name="T16" fmla="*/ 187 w 504"/>
                    <a:gd name="T17" fmla="*/ 42 h 504"/>
                    <a:gd name="T18" fmla="*/ 241 w 504"/>
                    <a:gd name="T19" fmla="*/ 32 h 504"/>
                    <a:gd name="T20" fmla="*/ 286 w 504"/>
                    <a:gd name="T21" fmla="*/ 34 h 504"/>
                    <a:gd name="T22" fmla="*/ 357 w 504"/>
                    <a:gd name="T23" fmla="*/ 58 h 504"/>
                    <a:gd name="T24" fmla="*/ 422 w 504"/>
                    <a:gd name="T25" fmla="*/ 112 h 504"/>
                    <a:gd name="T26" fmla="*/ 462 w 504"/>
                    <a:gd name="T27" fmla="*/ 186 h 504"/>
                    <a:gd name="T28" fmla="*/ 472 w 504"/>
                    <a:gd name="T29" fmla="*/ 240 h 504"/>
                    <a:gd name="T30" fmla="*/ 470 w 504"/>
                    <a:gd name="T31" fmla="*/ 286 h 504"/>
                    <a:gd name="T32" fmla="*/ 446 w 504"/>
                    <a:gd name="T33" fmla="*/ 357 h 504"/>
                    <a:gd name="T34" fmla="*/ 392 w 504"/>
                    <a:gd name="T35" fmla="*/ 422 h 504"/>
                    <a:gd name="T36" fmla="*/ 317 w 504"/>
                    <a:gd name="T37" fmla="*/ 463 h 504"/>
                    <a:gd name="T38" fmla="*/ 263 w 504"/>
                    <a:gd name="T39" fmla="*/ 473 h 504"/>
                    <a:gd name="T40" fmla="*/ 239 w 504"/>
                    <a:gd name="T41" fmla="*/ 1 h 504"/>
                    <a:gd name="T42" fmla="*/ 189 w 504"/>
                    <a:gd name="T43" fmla="*/ 8 h 504"/>
                    <a:gd name="T44" fmla="*/ 142 w 504"/>
                    <a:gd name="T45" fmla="*/ 24 h 504"/>
                    <a:gd name="T46" fmla="*/ 101 w 504"/>
                    <a:gd name="T47" fmla="*/ 50 h 504"/>
                    <a:gd name="T48" fmla="*/ 66 w 504"/>
                    <a:gd name="T49" fmla="*/ 83 h 504"/>
                    <a:gd name="T50" fmla="*/ 37 w 504"/>
                    <a:gd name="T51" fmla="*/ 122 h 504"/>
                    <a:gd name="T52" fmla="*/ 15 w 504"/>
                    <a:gd name="T53" fmla="*/ 165 h 504"/>
                    <a:gd name="T54" fmla="*/ 3 w 504"/>
                    <a:gd name="T55" fmla="*/ 213 h 504"/>
                    <a:gd name="T56" fmla="*/ 0 w 504"/>
                    <a:gd name="T57" fmla="*/ 265 h 504"/>
                    <a:gd name="T58" fmla="*/ 7 w 504"/>
                    <a:gd name="T59" fmla="*/ 315 h 504"/>
                    <a:gd name="T60" fmla="*/ 25 w 504"/>
                    <a:gd name="T61" fmla="*/ 361 h 504"/>
                    <a:gd name="T62" fmla="*/ 50 w 504"/>
                    <a:gd name="T63" fmla="*/ 402 h 504"/>
                    <a:gd name="T64" fmla="*/ 83 w 504"/>
                    <a:gd name="T65" fmla="*/ 438 h 504"/>
                    <a:gd name="T66" fmla="*/ 121 w 504"/>
                    <a:gd name="T67" fmla="*/ 467 h 504"/>
                    <a:gd name="T68" fmla="*/ 165 w 504"/>
                    <a:gd name="T69" fmla="*/ 489 h 504"/>
                    <a:gd name="T70" fmla="*/ 214 w 504"/>
                    <a:gd name="T71" fmla="*/ 501 h 504"/>
                    <a:gd name="T72" fmla="*/ 265 w 504"/>
                    <a:gd name="T73" fmla="*/ 504 h 504"/>
                    <a:gd name="T74" fmla="*/ 315 w 504"/>
                    <a:gd name="T75" fmla="*/ 496 h 504"/>
                    <a:gd name="T76" fmla="*/ 362 w 504"/>
                    <a:gd name="T77" fmla="*/ 479 h 504"/>
                    <a:gd name="T78" fmla="*/ 403 w 504"/>
                    <a:gd name="T79" fmla="*/ 454 h 504"/>
                    <a:gd name="T80" fmla="*/ 438 w 504"/>
                    <a:gd name="T81" fmla="*/ 421 h 504"/>
                    <a:gd name="T82" fmla="*/ 468 w 504"/>
                    <a:gd name="T83" fmla="*/ 383 h 504"/>
                    <a:gd name="T84" fmla="*/ 489 w 504"/>
                    <a:gd name="T85" fmla="*/ 339 h 504"/>
                    <a:gd name="T86" fmla="*/ 501 w 504"/>
                    <a:gd name="T87" fmla="*/ 290 h 504"/>
                    <a:gd name="T88" fmla="*/ 503 w 504"/>
                    <a:gd name="T89" fmla="*/ 239 h 504"/>
                    <a:gd name="T90" fmla="*/ 496 w 504"/>
                    <a:gd name="T91" fmla="*/ 189 h 504"/>
                    <a:gd name="T92" fmla="*/ 479 w 504"/>
                    <a:gd name="T93" fmla="*/ 142 h 504"/>
                    <a:gd name="T94" fmla="*/ 454 w 504"/>
                    <a:gd name="T95" fmla="*/ 101 h 504"/>
                    <a:gd name="T96" fmla="*/ 421 w 504"/>
                    <a:gd name="T97" fmla="*/ 66 h 504"/>
                    <a:gd name="T98" fmla="*/ 382 w 504"/>
                    <a:gd name="T99" fmla="*/ 36 h 504"/>
                    <a:gd name="T100" fmla="*/ 339 w 504"/>
                    <a:gd name="T101" fmla="*/ 15 h 504"/>
                    <a:gd name="T102" fmla="*/ 290 w 504"/>
                    <a:gd name="T103" fmla="*/ 3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4" h="504">
                      <a:moveTo>
                        <a:pt x="252" y="473"/>
                      </a:moveTo>
                      <a:lnTo>
                        <a:pt x="241" y="473"/>
                      </a:lnTo>
                      <a:lnTo>
                        <a:pt x="230" y="472"/>
                      </a:lnTo>
                      <a:lnTo>
                        <a:pt x="218" y="469"/>
                      </a:lnTo>
                      <a:lnTo>
                        <a:pt x="207" y="468"/>
                      </a:lnTo>
                      <a:lnTo>
                        <a:pt x="187" y="463"/>
                      </a:lnTo>
                      <a:lnTo>
                        <a:pt x="166" y="455"/>
                      </a:lnTo>
                      <a:lnTo>
                        <a:pt x="147" y="446"/>
                      </a:lnTo>
                      <a:lnTo>
                        <a:pt x="128" y="435"/>
                      </a:lnTo>
                      <a:lnTo>
                        <a:pt x="112" y="422"/>
                      </a:lnTo>
                      <a:lnTo>
                        <a:pt x="96" y="408"/>
                      </a:lnTo>
                      <a:lnTo>
                        <a:pt x="82" y="392"/>
                      </a:lnTo>
                      <a:lnTo>
                        <a:pt x="69" y="375"/>
                      </a:lnTo>
                      <a:lnTo>
                        <a:pt x="58" y="357"/>
                      </a:lnTo>
                      <a:lnTo>
                        <a:pt x="49" y="338"/>
                      </a:lnTo>
                      <a:lnTo>
                        <a:pt x="41" y="317"/>
                      </a:lnTo>
                      <a:lnTo>
                        <a:pt x="36" y="297"/>
                      </a:lnTo>
                      <a:lnTo>
                        <a:pt x="34" y="286"/>
                      </a:lnTo>
                      <a:lnTo>
                        <a:pt x="32" y="274"/>
                      </a:lnTo>
                      <a:lnTo>
                        <a:pt x="32" y="263"/>
                      </a:lnTo>
                      <a:lnTo>
                        <a:pt x="31" y="252"/>
                      </a:lnTo>
                      <a:lnTo>
                        <a:pt x="32" y="240"/>
                      </a:lnTo>
                      <a:lnTo>
                        <a:pt x="32" y="230"/>
                      </a:lnTo>
                      <a:lnTo>
                        <a:pt x="34" y="219"/>
                      </a:lnTo>
                      <a:lnTo>
                        <a:pt x="36" y="207"/>
                      </a:lnTo>
                      <a:lnTo>
                        <a:pt x="41" y="186"/>
                      </a:lnTo>
                      <a:lnTo>
                        <a:pt x="49" y="166"/>
                      </a:lnTo>
                      <a:lnTo>
                        <a:pt x="58" y="147"/>
                      </a:lnTo>
                      <a:lnTo>
                        <a:pt x="69" y="128"/>
                      </a:lnTo>
                      <a:lnTo>
                        <a:pt x="82" y="112"/>
                      </a:lnTo>
                      <a:lnTo>
                        <a:pt x="96" y="96"/>
                      </a:lnTo>
                      <a:lnTo>
                        <a:pt x="112" y="82"/>
                      </a:lnTo>
                      <a:lnTo>
                        <a:pt x="128" y="69"/>
                      </a:lnTo>
                      <a:lnTo>
                        <a:pt x="147" y="58"/>
                      </a:lnTo>
                      <a:lnTo>
                        <a:pt x="166" y="49"/>
                      </a:lnTo>
                      <a:lnTo>
                        <a:pt x="187" y="42"/>
                      </a:lnTo>
                      <a:lnTo>
                        <a:pt x="207" y="36"/>
                      </a:lnTo>
                      <a:lnTo>
                        <a:pt x="218" y="34"/>
                      </a:lnTo>
                      <a:lnTo>
                        <a:pt x="230" y="33"/>
                      </a:lnTo>
                      <a:lnTo>
                        <a:pt x="241" y="32"/>
                      </a:lnTo>
                      <a:lnTo>
                        <a:pt x="252" y="31"/>
                      </a:lnTo>
                      <a:lnTo>
                        <a:pt x="263" y="32"/>
                      </a:lnTo>
                      <a:lnTo>
                        <a:pt x="274" y="33"/>
                      </a:lnTo>
                      <a:lnTo>
                        <a:pt x="286" y="34"/>
                      </a:lnTo>
                      <a:lnTo>
                        <a:pt x="297" y="36"/>
                      </a:lnTo>
                      <a:lnTo>
                        <a:pt x="317" y="42"/>
                      </a:lnTo>
                      <a:lnTo>
                        <a:pt x="338" y="49"/>
                      </a:lnTo>
                      <a:lnTo>
                        <a:pt x="357" y="58"/>
                      </a:lnTo>
                      <a:lnTo>
                        <a:pt x="376" y="69"/>
                      </a:lnTo>
                      <a:lnTo>
                        <a:pt x="392" y="82"/>
                      </a:lnTo>
                      <a:lnTo>
                        <a:pt x="408" y="96"/>
                      </a:lnTo>
                      <a:lnTo>
                        <a:pt x="422" y="112"/>
                      </a:lnTo>
                      <a:lnTo>
                        <a:pt x="435" y="128"/>
                      </a:lnTo>
                      <a:lnTo>
                        <a:pt x="446" y="147"/>
                      </a:lnTo>
                      <a:lnTo>
                        <a:pt x="456" y="166"/>
                      </a:lnTo>
                      <a:lnTo>
                        <a:pt x="462" y="186"/>
                      </a:lnTo>
                      <a:lnTo>
                        <a:pt x="468" y="207"/>
                      </a:lnTo>
                      <a:lnTo>
                        <a:pt x="470" y="219"/>
                      </a:lnTo>
                      <a:lnTo>
                        <a:pt x="472" y="230"/>
                      </a:lnTo>
                      <a:lnTo>
                        <a:pt x="472" y="240"/>
                      </a:lnTo>
                      <a:lnTo>
                        <a:pt x="473" y="252"/>
                      </a:lnTo>
                      <a:lnTo>
                        <a:pt x="472" y="263"/>
                      </a:lnTo>
                      <a:lnTo>
                        <a:pt x="472" y="274"/>
                      </a:lnTo>
                      <a:lnTo>
                        <a:pt x="470" y="286"/>
                      </a:lnTo>
                      <a:lnTo>
                        <a:pt x="468" y="297"/>
                      </a:lnTo>
                      <a:lnTo>
                        <a:pt x="462" y="317"/>
                      </a:lnTo>
                      <a:lnTo>
                        <a:pt x="456" y="338"/>
                      </a:lnTo>
                      <a:lnTo>
                        <a:pt x="446" y="357"/>
                      </a:lnTo>
                      <a:lnTo>
                        <a:pt x="435" y="375"/>
                      </a:lnTo>
                      <a:lnTo>
                        <a:pt x="422" y="392"/>
                      </a:lnTo>
                      <a:lnTo>
                        <a:pt x="408" y="408"/>
                      </a:lnTo>
                      <a:lnTo>
                        <a:pt x="392" y="422"/>
                      </a:lnTo>
                      <a:lnTo>
                        <a:pt x="376" y="435"/>
                      </a:lnTo>
                      <a:lnTo>
                        <a:pt x="357" y="446"/>
                      </a:lnTo>
                      <a:lnTo>
                        <a:pt x="338" y="455"/>
                      </a:lnTo>
                      <a:lnTo>
                        <a:pt x="317" y="463"/>
                      </a:lnTo>
                      <a:lnTo>
                        <a:pt x="297" y="468"/>
                      </a:lnTo>
                      <a:lnTo>
                        <a:pt x="286" y="469"/>
                      </a:lnTo>
                      <a:lnTo>
                        <a:pt x="274" y="472"/>
                      </a:lnTo>
                      <a:lnTo>
                        <a:pt x="263" y="473"/>
                      </a:lnTo>
                      <a:lnTo>
                        <a:pt x="252" y="473"/>
                      </a:lnTo>
                      <a:lnTo>
                        <a:pt x="252" y="473"/>
                      </a:lnTo>
                      <a:close/>
                      <a:moveTo>
                        <a:pt x="252" y="0"/>
                      </a:moveTo>
                      <a:lnTo>
                        <a:pt x="239" y="1"/>
                      </a:lnTo>
                      <a:lnTo>
                        <a:pt x="227" y="1"/>
                      </a:lnTo>
                      <a:lnTo>
                        <a:pt x="214" y="3"/>
                      </a:lnTo>
                      <a:lnTo>
                        <a:pt x="201" y="5"/>
                      </a:lnTo>
                      <a:lnTo>
                        <a:pt x="189" y="8"/>
                      </a:lnTo>
                      <a:lnTo>
                        <a:pt x="177" y="12"/>
                      </a:lnTo>
                      <a:lnTo>
                        <a:pt x="165" y="15"/>
                      </a:lnTo>
                      <a:lnTo>
                        <a:pt x="154" y="20"/>
                      </a:lnTo>
                      <a:lnTo>
                        <a:pt x="142" y="24"/>
                      </a:lnTo>
                      <a:lnTo>
                        <a:pt x="132" y="30"/>
                      </a:lnTo>
                      <a:lnTo>
                        <a:pt x="121" y="36"/>
                      </a:lnTo>
                      <a:lnTo>
                        <a:pt x="111" y="43"/>
                      </a:lnTo>
                      <a:lnTo>
                        <a:pt x="101" y="50"/>
                      </a:lnTo>
                      <a:lnTo>
                        <a:pt x="92" y="58"/>
                      </a:lnTo>
                      <a:lnTo>
                        <a:pt x="83" y="66"/>
                      </a:lnTo>
                      <a:lnTo>
                        <a:pt x="73" y="74"/>
                      </a:lnTo>
                      <a:lnTo>
                        <a:pt x="66" y="83"/>
                      </a:lnTo>
                      <a:lnTo>
                        <a:pt x="57" y="91"/>
                      </a:lnTo>
                      <a:lnTo>
                        <a:pt x="50" y="101"/>
                      </a:lnTo>
                      <a:lnTo>
                        <a:pt x="43" y="111"/>
                      </a:lnTo>
                      <a:lnTo>
                        <a:pt x="37" y="122"/>
                      </a:lnTo>
                      <a:lnTo>
                        <a:pt x="30" y="131"/>
                      </a:lnTo>
                      <a:lnTo>
                        <a:pt x="25" y="142"/>
                      </a:lnTo>
                      <a:lnTo>
                        <a:pt x="19" y="154"/>
                      </a:lnTo>
                      <a:lnTo>
                        <a:pt x="15" y="165"/>
                      </a:lnTo>
                      <a:lnTo>
                        <a:pt x="12" y="177"/>
                      </a:lnTo>
                      <a:lnTo>
                        <a:pt x="7" y="189"/>
                      </a:lnTo>
                      <a:lnTo>
                        <a:pt x="5" y="202"/>
                      </a:lnTo>
                      <a:lnTo>
                        <a:pt x="3" y="213"/>
                      </a:lnTo>
                      <a:lnTo>
                        <a:pt x="1" y="226"/>
                      </a:lnTo>
                      <a:lnTo>
                        <a:pt x="0" y="239"/>
                      </a:lnTo>
                      <a:lnTo>
                        <a:pt x="0" y="252"/>
                      </a:lnTo>
                      <a:lnTo>
                        <a:pt x="0" y="265"/>
                      </a:lnTo>
                      <a:lnTo>
                        <a:pt x="1" y="277"/>
                      </a:lnTo>
                      <a:lnTo>
                        <a:pt x="3" y="290"/>
                      </a:lnTo>
                      <a:lnTo>
                        <a:pt x="5" y="303"/>
                      </a:lnTo>
                      <a:lnTo>
                        <a:pt x="7" y="315"/>
                      </a:lnTo>
                      <a:lnTo>
                        <a:pt x="12" y="327"/>
                      </a:lnTo>
                      <a:lnTo>
                        <a:pt x="15" y="339"/>
                      </a:lnTo>
                      <a:lnTo>
                        <a:pt x="19" y="350"/>
                      </a:lnTo>
                      <a:lnTo>
                        <a:pt x="25" y="361"/>
                      </a:lnTo>
                      <a:lnTo>
                        <a:pt x="30" y="372"/>
                      </a:lnTo>
                      <a:lnTo>
                        <a:pt x="37" y="383"/>
                      </a:lnTo>
                      <a:lnTo>
                        <a:pt x="43" y="393"/>
                      </a:lnTo>
                      <a:lnTo>
                        <a:pt x="50" y="402"/>
                      </a:lnTo>
                      <a:lnTo>
                        <a:pt x="57" y="412"/>
                      </a:lnTo>
                      <a:lnTo>
                        <a:pt x="66" y="421"/>
                      </a:lnTo>
                      <a:lnTo>
                        <a:pt x="73" y="431"/>
                      </a:lnTo>
                      <a:lnTo>
                        <a:pt x="83" y="438"/>
                      </a:lnTo>
                      <a:lnTo>
                        <a:pt x="92" y="447"/>
                      </a:lnTo>
                      <a:lnTo>
                        <a:pt x="101" y="454"/>
                      </a:lnTo>
                      <a:lnTo>
                        <a:pt x="111" y="461"/>
                      </a:lnTo>
                      <a:lnTo>
                        <a:pt x="121" y="467"/>
                      </a:lnTo>
                      <a:lnTo>
                        <a:pt x="132" y="474"/>
                      </a:lnTo>
                      <a:lnTo>
                        <a:pt x="142" y="479"/>
                      </a:lnTo>
                      <a:lnTo>
                        <a:pt x="154" y="485"/>
                      </a:lnTo>
                      <a:lnTo>
                        <a:pt x="165" y="489"/>
                      </a:lnTo>
                      <a:lnTo>
                        <a:pt x="177" y="492"/>
                      </a:lnTo>
                      <a:lnTo>
                        <a:pt x="189" y="496"/>
                      </a:lnTo>
                      <a:lnTo>
                        <a:pt x="201" y="499"/>
                      </a:lnTo>
                      <a:lnTo>
                        <a:pt x="214" y="501"/>
                      </a:lnTo>
                      <a:lnTo>
                        <a:pt x="227" y="503"/>
                      </a:lnTo>
                      <a:lnTo>
                        <a:pt x="239" y="504"/>
                      </a:lnTo>
                      <a:lnTo>
                        <a:pt x="252" y="504"/>
                      </a:lnTo>
                      <a:lnTo>
                        <a:pt x="265" y="504"/>
                      </a:lnTo>
                      <a:lnTo>
                        <a:pt x="277" y="503"/>
                      </a:lnTo>
                      <a:lnTo>
                        <a:pt x="290" y="501"/>
                      </a:lnTo>
                      <a:lnTo>
                        <a:pt x="302" y="499"/>
                      </a:lnTo>
                      <a:lnTo>
                        <a:pt x="315" y="496"/>
                      </a:lnTo>
                      <a:lnTo>
                        <a:pt x="327" y="492"/>
                      </a:lnTo>
                      <a:lnTo>
                        <a:pt x="339" y="489"/>
                      </a:lnTo>
                      <a:lnTo>
                        <a:pt x="350" y="485"/>
                      </a:lnTo>
                      <a:lnTo>
                        <a:pt x="362" y="479"/>
                      </a:lnTo>
                      <a:lnTo>
                        <a:pt x="373" y="474"/>
                      </a:lnTo>
                      <a:lnTo>
                        <a:pt x="382" y="467"/>
                      </a:lnTo>
                      <a:lnTo>
                        <a:pt x="393" y="461"/>
                      </a:lnTo>
                      <a:lnTo>
                        <a:pt x="403" y="454"/>
                      </a:lnTo>
                      <a:lnTo>
                        <a:pt x="412" y="447"/>
                      </a:lnTo>
                      <a:lnTo>
                        <a:pt x="421" y="438"/>
                      </a:lnTo>
                      <a:lnTo>
                        <a:pt x="430" y="431"/>
                      </a:lnTo>
                      <a:lnTo>
                        <a:pt x="438" y="421"/>
                      </a:lnTo>
                      <a:lnTo>
                        <a:pt x="446" y="412"/>
                      </a:lnTo>
                      <a:lnTo>
                        <a:pt x="454" y="402"/>
                      </a:lnTo>
                      <a:lnTo>
                        <a:pt x="461" y="393"/>
                      </a:lnTo>
                      <a:lnTo>
                        <a:pt x="468" y="383"/>
                      </a:lnTo>
                      <a:lnTo>
                        <a:pt x="474" y="372"/>
                      </a:lnTo>
                      <a:lnTo>
                        <a:pt x="479" y="361"/>
                      </a:lnTo>
                      <a:lnTo>
                        <a:pt x="484" y="350"/>
                      </a:lnTo>
                      <a:lnTo>
                        <a:pt x="489" y="339"/>
                      </a:lnTo>
                      <a:lnTo>
                        <a:pt x="492" y="327"/>
                      </a:lnTo>
                      <a:lnTo>
                        <a:pt x="496" y="315"/>
                      </a:lnTo>
                      <a:lnTo>
                        <a:pt x="499" y="303"/>
                      </a:lnTo>
                      <a:lnTo>
                        <a:pt x="501" y="290"/>
                      </a:lnTo>
                      <a:lnTo>
                        <a:pt x="503" y="277"/>
                      </a:lnTo>
                      <a:lnTo>
                        <a:pt x="503" y="265"/>
                      </a:lnTo>
                      <a:lnTo>
                        <a:pt x="504" y="252"/>
                      </a:lnTo>
                      <a:lnTo>
                        <a:pt x="503" y="239"/>
                      </a:lnTo>
                      <a:lnTo>
                        <a:pt x="503" y="226"/>
                      </a:lnTo>
                      <a:lnTo>
                        <a:pt x="501" y="213"/>
                      </a:lnTo>
                      <a:lnTo>
                        <a:pt x="499" y="202"/>
                      </a:lnTo>
                      <a:lnTo>
                        <a:pt x="496" y="189"/>
                      </a:lnTo>
                      <a:lnTo>
                        <a:pt x="492" y="177"/>
                      </a:lnTo>
                      <a:lnTo>
                        <a:pt x="489" y="165"/>
                      </a:lnTo>
                      <a:lnTo>
                        <a:pt x="484" y="154"/>
                      </a:lnTo>
                      <a:lnTo>
                        <a:pt x="479" y="142"/>
                      </a:lnTo>
                      <a:lnTo>
                        <a:pt x="474" y="131"/>
                      </a:lnTo>
                      <a:lnTo>
                        <a:pt x="468" y="122"/>
                      </a:lnTo>
                      <a:lnTo>
                        <a:pt x="461" y="111"/>
                      </a:lnTo>
                      <a:lnTo>
                        <a:pt x="454" y="101"/>
                      </a:lnTo>
                      <a:lnTo>
                        <a:pt x="446" y="91"/>
                      </a:lnTo>
                      <a:lnTo>
                        <a:pt x="438" y="83"/>
                      </a:lnTo>
                      <a:lnTo>
                        <a:pt x="430" y="74"/>
                      </a:lnTo>
                      <a:lnTo>
                        <a:pt x="421" y="66"/>
                      </a:lnTo>
                      <a:lnTo>
                        <a:pt x="412" y="58"/>
                      </a:lnTo>
                      <a:lnTo>
                        <a:pt x="403" y="50"/>
                      </a:lnTo>
                      <a:lnTo>
                        <a:pt x="393" y="43"/>
                      </a:lnTo>
                      <a:lnTo>
                        <a:pt x="382" y="36"/>
                      </a:lnTo>
                      <a:lnTo>
                        <a:pt x="373" y="30"/>
                      </a:lnTo>
                      <a:lnTo>
                        <a:pt x="362" y="24"/>
                      </a:lnTo>
                      <a:lnTo>
                        <a:pt x="350" y="20"/>
                      </a:lnTo>
                      <a:lnTo>
                        <a:pt x="339" y="15"/>
                      </a:lnTo>
                      <a:lnTo>
                        <a:pt x="327" y="12"/>
                      </a:lnTo>
                      <a:lnTo>
                        <a:pt x="315" y="8"/>
                      </a:lnTo>
                      <a:lnTo>
                        <a:pt x="302" y="5"/>
                      </a:lnTo>
                      <a:lnTo>
                        <a:pt x="290" y="3"/>
                      </a:lnTo>
                      <a:lnTo>
                        <a:pt x="277" y="1"/>
                      </a:lnTo>
                      <a:lnTo>
                        <a:pt x="265" y="1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2" name="î$lîḓe"/>
                <p:cNvSpPr/>
                <p:nvPr/>
              </p:nvSpPr>
              <p:spPr bwMode="auto">
                <a:xfrm>
                  <a:off x="4734718" y="2925365"/>
                  <a:ext cx="114300" cy="114300"/>
                </a:xfrm>
                <a:custGeom>
                  <a:avLst/>
                  <a:gdLst>
                    <a:gd name="T0" fmla="*/ 122 w 288"/>
                    <a:gd name="T1" fmla="*/ 250 h 288"/>
                    <a:gd name="T2" fmla="*/ 93 w 288"/>
                    <a:gd name="T3" fmla="*/ 239 h 288"/>
                    <a:gd name="T4" fmla="*/ 68 w 288"/>
                    <a:gd name="T5" fmla="*/ 220 h 288"/>
                    <a:gd name="T6" fmla="*/ 50 w 288"/>
                    <a:gd name="T7" fmla="*/ 195 h 288"/>
                    <a:gd name="T8" fmla="*/ 38 w 288"/>
                    <a:gd name="T9" fmla="*/ 166 h 288"/>
                    <a:gd name="T10" fmla="*/ 37 w 288"/>
                    <a:gd name="T11" fmla="*/ 132 h 288"/>
                    <a:gd name="T12" fmla="*/ 44 w 288"/>
                    <a:gd name="T13" fmla="*/ 102 h 288"/>
                    <a:gd name="T14" fmla="*/ 60 w 288"/>
                    <a:gd name="T15" fmla="*/ 75 h 288"/>
                    <a:gd name="T16" fmla="*/ 84 w 288"/>
                    <a:gd name="T17" fmla="*/ 55 h 288"/>
                    <a:gd name="T18" fmla="*/ 112 w 288"/>
                    <a:gd name="T19" fmla="*/ 41 h 288"/>
                    <a:gd name="T20" fmla="*/ 144 w 288"/>
                    <a:gd name="T21" fmla="*/ 36 h 288"/>
                    <a:gd name="T22" fmla="*/ 176 w 288"/>
                    <a:gd name="T23" fmla="*/ 41 h 288"/>
                    <a:gd name="T24" fmla="*/ 204 w 288"/>
                    <a:gd name="T25" fmla="*/ 55 h 288"/>
                    <a:gd name="T26" fmla="*/ 228 w 288"/>
                    <a:gd name="T27" fmla="*/ 75 h 288"/>
                    <a:gd name="T28" fmla="*/ 244 w 288"/>
                    <a:gd name="T29" fmla="*/ 102 h 288"/>
                    <a:gd name="T30" fmla="*/ 252 w 288"/>
                    <a:gd name="T31" fmla="*/ 132 h 288"/>
                    <a:gd name="T32" fmla="*/ 249 w 288"/>
                    <a:gd name="T33" fmla="*/ 166 h 288"/>
                    <a:gd name="T34" fmla="*/ 239 w 288"/>
                    <a:gd name="T35" fmla="*/ 195 h 288"/>
                    <a:gd name="T36" fmla="*/ 220 w 288"/>
                    <a:gd name="T37" fmla="*/ 220 h 288"/>
                    <a:gd name="T38" fmla="*/ 195 w 288"/>
                    <a:gd name="T39" fmla="*/ 239 h 288"/>
                    <a:gd name="T40" fmla="*/ 166 w 288"/>
                    <a:gd name="T41" fmla="*/ 250 h 288"/>
                    <a:gd name="T42" fmla="*/ 144 w 288"/>
                    <a:gd name="T43" fmla="*/ 252 h 288"/>
                    <a:gd name="T44" fmla="*/ 115 w 288"/>
                    <a:gd name="T45" fmla="*/ 3 h 288"/>
                    <a:gd name="T46" fmla="*/ 76 w 288"/>
                    <a:gd name="T47" fmla="*/ 17 h 288"/>
                    <a:gd name="T48" fmla="*/ 42 w 288"/>
                    <a:gd name="T49" fmla="*/ 42 h 288"/>
                    <a:gd name="T50" fmla="*/ 17 w 288"/>
                    <a:gd name="T51" fmla="*/ 75 h 288"/>
                    <a:gd name="T52" fmla="*/ 3 w 288"/>
                    <a:gd name="T53" fmla="*/ 115 h 288"/>
                    <a:gd name="T54" fmla="*/ 1 w 288"/>
                    <a:gd name="T55" fmla="*/ 158 h 288"/>
                    <a:gd name="T56" fmla="*/ 12 w 288"/>
                    <a:gd name="T57" fmla="*/ 201 h 288"/>
                    <a:gd name="T58" fmla="*/ 33 w 288"/>
                    <a:gd name="T59" fmla="*/ 235 h 288"/>
                    <a:gd name="T60" fmla="*/ 64 w 288"/>
                    <a:gd name="T61" fmla="*/ 263 h 288"/>
                    <a:gd name="T62" fmla="*/ 101 w 288"/>
                    <a:gd name="T63" fmla="*/ 282 h 288"/>
                    <a:gd name="T64" fmla="*/ 144 w 288"/>
                    <a:gd name="T65" fmla="*/ 288 h 288"/>
                    <a:gd name="T66" fmla="*/ 187 w 288"/>
                    <a:gd name="T67" fmla="*/ 282 h 288"/>
                    <a:gd name="T68" fmla="*/ 225 w 288"/>
                    <a:gd name="T69" fmla="*/ 263 h 288"/>
                    <a:gd name="T70" fmla="*/ 255 w 288"/>
                    <a:gd name="T71" fmla="*/ 235 h 288"/>
                    <a:gd name="T72" fmla="*/ 276 w 288"/>
                    <a:gd name="T73" fmla="*/ 201 h 288"/>
                    <a:gd name="T74" fmla="*/ 287 w 288"/>
                    <a:gd name="T75" fmla="*/ 158 h 288"/>
                    <a:gd name="T76" fmla="*/ 285 w 288"/>
                    <a:gd name="T77" fmla="*/ 115 h 288"/>
                    <a:gd name="T78" fmla="*/ 271 w 288"/>
                    <a:gd name="T79" fmla="*/ 75 h 288"/>
                    <a:gd name="T80" fmla="*/ 246 w 288"/>
                    <a:gd name="T81" fmla="*/ 42 h 288"/>
                    <a:gd name="T82" fmla="*/ 213 w 288"/>
                    <a:gd name="T83" fmla="*/ 17 h 288"/>
                    <a:gd name="T84" fmla="*/ 173 w 288"/>
                    <a:gd name="T85" fmla="*/ 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8" h="288">
                      <a:moveTo>
                        <a:pt x="144" y="252"/>
                      </a:moveTo>
                      <a:lnTo>
                        <a:pt x="133" y="251"/>
                      </a:lnTo>
                      <a:lnTo>
                        <a:pt x="122" y="250"/>
                      </a:lnTo>
                      <a:lnTo>
                        <a:pt x="112" y="247"/>
                      </a:lnTo>
                      <a:lnTo>
                        <a:pt x="103" y="244"/>
                      </a:lnTo>
                      <a:lnTo>
                        <a:pt x="93" y="239"/>
                      </a:lnTo>
                      <a:lnTo>
                        <a:pt x="84" y="234"/>
                      </a:lnTo>
                      <a:lnTo>
                        <a:pt x="76" y="228"/>
                      </a:lnTo>
                      <a:lnTo>
                        <a:pt x="68" y="220"/>
                      </a:lnTo>
                      <a:lnTo>
                        <a:pt x="60" y="212"/>
                      </a:lnTo>
                      <a:lnTo>
                        <a:pt x="55" y="205"/>
                      </a:lnTo>
                      <a:lnTo>
                        <a:pt x="50" y="195"/>
                      </a:lnTo>
                      <a:lnTo>
                        <a:pt x="44" y="186"/>
                      </a:lnTo>
                      <a:lnTo>
                        <a:pt x="41" y="176"/>
                      </a:lnTo>
                      <a:lnTo>
                        <a:pt x="38" y="166"/>
                      </a:lnTo>
                      <a:lnTo>
                        <a:pt x="37" y="155"/>
                      </a:lnTo>
                      <a:lnTo>
                        <a:pt x="36" y="144"/>
                      </a:lnTo>
                      <a:lnTo>
                        <a:pt x="37" y="132"/>
                      </a:lnTo>
                      <a:lnTo>
                        <a:pt x="38" y="122"/>
                      </a:lnTo>
                      <a:lnTo>
                        <a:pt x="41" y="112"/>
                      </a:lnTo>
                      <a:lnTo>
                        <a:pt x="44" y="102"/>
                      </a:lnTo>
                      <a:lnTo>
                        <a:pt x="50" y="93"/>
                      </a:lnTo>
                      <a:lnTo>
                        <a:pt x="55" y="84"/>
                      </a:lnTo>
                      <a:lnTo>
                        <a:pt x="60" y="75"/>
                      </a:lnTo>
                      <a:lnTo>
                        <a:pt x="68" y="68"/>
                      </a:lnTo>
                      <a:lnTo>
                        <a:pt x="76" y="60"/>
                      </a:lnTo>
                      <a:lnTo>
                        <a:pt x="84" y="55"/>
                      </a:lnTo>
                      <a:lnTo>
                        <a:pt x="93" y="49"/>
                      </a:lnTo>
                      <a:lnTo>
                        <a:pt x="103" y="44"/>
                      </a:lnTo>
                      <a:lnTo>
                        <a:pt x="112" y="41"/>
                      </a:lnTo>
                      <a:lnTo>
                        <a:pt x="122" y="39"/>
                      </a:lnTo>
                      <a:lnTo>
                        <a:pt x="133" y="36"/>
                      </a:lnTo>
                      <a:lnTo>
                        <a:pt x="144" y="36"/>
                      </a:lnTo>
                      <a:lnTo>
                        <a:pt x="155" y="36"/>
                      </a:lnTo>
                      <a:lnTo>
                        <a:pt x="166" y="39"/>
                      </a:lnTo>
                      <a:lnTo>
                        <a:pt x="176" y="41"/>
                      </a:lnTo>
                      <a:lnTo>
                        <a:pt x="186" y="44"/>
                      </a:lnTo>
                      <a:lnTo>
                        <a:pt x="195" y="49"/>
                      </a:lnTo>
                      <a:lnTo>
                        <a:pt x="204" y="55"/>
                      </a:lnTo>
                      <a:lnTo>
                        <a:pt x="213" y="60"/>
                      </a:lnTo>
                      <a:lnTo>
                        <a:pt x="220" y="68"/>
                      </a:lnTo>
                      <a:lnTo>
                        <a:pt x="228" y="75"/>
                      </a:lnTo>
                      <a:lnTo>
                        <a:pt x="233" y="84"/>
                      </a:lnTo>
                      <a:lnTo>
                        <a:pt x="239" y="93"/>
                      </a:lnTo>
                      <a:lnTo>
                        <a:pt x="244" y="102"/>
                      </a:lnTo>
                      <a:lnTo>
                        <a:pt x="247" y="112"/>
                      </a:lnTo>
                      <a:lnTo>
                        <a:pt x="249" y="122"/>
                      </a:lnTo>
                      <a:lnTo>
                        <a:pt x="252" y="132"/>
                      </a:lnTo>
                      <a:lnTo>
                        <a:pt x="252" y="144"/>
                      </a:lnTo>
                      <a:lnTo>
                        <a:pt x="252" y="155"/>
                      </a:lnTo>
                      <a:lnTo>
                        <a:pt x="249" y="166"/>
                      </a:lnTo>
                      <a:lnTo>
                        <a:pt x="247" y="176"/>
                      </a:lnTo>
                      <a:lnTo>
                        <a:pt x="244" y="186"/>
                      </a:lnTo>
                      <a:lnTo>
                        <a:pt x="239" y="195"/>
                      </a:lnTo>
                      <a:lnTo>
                        <a:pt x="233" y="205"/>
                      </a:lnTo>
                      <a:lnTo>
                        <a:pt x="228" y="212"/>
                      </a:lnTo>
                      <a:lnTo>
                        <a:pt x="220" y="220"/>
                      </a:lnTo>
                      <a:lnTo>
                        <a:pt x="213" y="228"/>
                      </a:lnTo>
                      <a:lnTo>
                        <a:pt x="204" y="234"/>
                      </a:lnTo>
                      <a:lnTo>
                        <a:pt x="195" y="239"/>
                      </a:lnTo>
                      <a:lnTo>
                        <a:pt x="186" y="244"/>
                      </a:lnTo>
                      <a:lnTo>
                        <a:pt x="176" y="247"/>
                      </a:lnTo>
                      <a:lnTo>
                        <a:pt x="166" y="250"/>
                      </a:lnTo>
                      <a:lnTo>
                        <a:pt x="155" y="251"/>
                      </a:lnTo>
                      <a:lnTo>
                        <a:pt x="144" y="252"/>
                      </a:lnTo>
                      <a:lnTo>
                        <a:pt x="144" y="252"/>
                      </a:lnTo>
                      <a:close/>
                      <a:moveTo>
                        <a:pt x="144" y="0"/>
                      </a:moveTo>
                      <a:lnTo>
                        <a:pt x="130" y="1"/>
                      </a:lnTo>
                      <a:lnTo>
                        <a:pt x="115" y="3"/>
                      </a:lnTo>
                      <a:lnTo>
                        <a:pt x="101" y="6"/>
                      </a:lnTo>
                      <a:lnTo>
                        <a:pt x="88" y="12"/>
                      </a:lnTo>
                      <a:lnTo>
                        <a:pt x="76" y="17"/>
                      </a:lnTo>
                      <a:lnTo>
                        <a:pt x="64" y="24"/>
                      </a:lnTo>
                      <a:lnTo>
                        <a:pt x="53" y="33"/>
                      </a:lnTo>
                      <a:lnTo>
                        <a:pt x="42" y="42"/>
                      </a:lnTo>
                      <a:lnTo>
                        <a:pt x="33" y="53"/>
                      </a:lnTo>
                      <a:lnTo>
                        <a:pt x="25" y="63"/>
                      </a:lnTo>
                      <a:lnTo>
                        <a:pt x="17" y="75"/>
                      </a:lnTo>
                      <a:lnTo>
                        <a:pt x="12" y="88"/>
                      </a:lnTo>
                      <a:lnTo>
                        <a:pt x="6" y="101"/>
                      </a:lnTo>
                      <a:lnTo>
                        <a:pt x="3" y="115"/>
                      </a:lnTo>
                      <a:lnTo>
                        <a:pt x="1" y="129"/>
                      </a:lnTo>
                      <a:lnTo>
                        <a:pt x="0" y="144"/>
                      </a:lnTo>
                      <a:lnTo>
                        <a:pt x="1" y="158"/>
                      </a:lnTo>
                      <a:lnTo>
                        <a:pt x="3" y="174"/>
                      </a:lnTo>
                      <a:lnTo>
                        <a:pt x="6" y="186"/>
                      </a:lnTo>
                      <a:lnTo>
                        <a:pt x="12" y="201"/>
                      </a:lnTo>
                      <a:lnTo>
                        <a:pt x="17" y="212"/>
                      </a:lnTo>
                      <a:lnTo>
                        <a:pt x="25" y="224"/>
                      </a:lnTo>
                      <a:lnTo>
                        <a:pt x="33" y="235"/>
                      </a:lnTo>
                      <a:lnTo>
                        <a:pt x="42" y="246"/>
                      </a:lnTo>
                      <a:lnTo>
                        <a:pt x="53" y="256"/>
                      </a:lnTo>
                      <a:lnTo>
                        <a:pt x="64" y="263"/>
                      </a:lnTo>
                      <a:lnTo>
                        <a:pt x="76" y="271"/>
                      </a:lnTo>
                      <a:lnTo>
                        <a:pt x="88" y="276"/>
                      </a:lnTo>
                      <a:lnTo>
                        <a:pt x="101" y="282"/>
                      </a:lnTo>
                      <a:lnTo>
                        <a:pt x="115" y="285"/>
                      </a:lnTo>
                      <a:lnTo>
                        <a:pt x="130" y="287"/>
                      </a:lnTo>
                      <a:lnTo>
                        <a:pt x="144" y="288"/>
                      </a:lnTo>
                      <a:lnTo>
                        <a:pt x="159" y="287"/>
                      </a:lnTo>
                      <a:lnTo>
                        <a:pt x="173" y="285"/>
                      </a:lnTo>
                      <a:lnTo>
                        <a:pt x="187" y="282"/>
                      </a:lnTo>
                      <a:lnTo>
                        <a:pt x="200" y="276"/>
                      </a:lnTo>
                      <a:lnTo>
                        <a:pt x="213" y="271"/>
                      </a:lnTo>
                      <a:lnTo>
                        <a:pt x="225" y="263"/>
                      </a:lnTo>
                      <a:lnTo>
                        <a:pt x="235" y="256"/>
                      </a:lnTo>
                      <a:lnTo>
                        <a:pt x="246" y="246"/>
                      </a:lnTo>
                      <a:lnTo>
                        <a:pt x="255" y="235"/>
                      </a:lnTo>
                      <a:lnTo>
                        <a:pt x="263" y="224"/>
                      </a:lnTo>
                      <a:lnTo>
                        <a:pt x="271" y="212"/>
                      </a:lnTo>
                      <a:lnTo>
                        <a:pt x="276" y="201"/>
                      </a:lnTo>
                      <a:lnTo>
                        <a:pt x="282" y="186"/>
                      </a:lnTo>
                      <a:lnTo>
                        <a:pt x="285" y="174"/>
                      </a:lnTo>
                      <a:lnTo>
                        <a:pt x="287" y="158"/>
                      </a:lnTo>
                      <a:lnTo>
                        <a:pt x="288" y="144"/>
                      </a:lnTo>
                      <a:lnTo>
                        <a:pt x="287" y="129"/>
                      </a:lnTo>
                      <a:lnTo>
                        <a:pt x="285" y="115"/>
                      </a:lnTo>
                      <a:lnTo>
                        <a:pt x="282" y="101"/>
                      </a:lnTo>
                      <a:lnTo>
                        <a:pt x="276" y="88"/>
                      </a:lnTo>
                      <a:lnTo>
                        <a:pt x="271" y="75"/>
                      </a:lnTo>
                      <a:lnTo>
                        <a:pt x="263" y="63"/>
                      </a:lnTo>
                      <a:lnTo>
                        <a:pt x="255" y="53"/>
                      </a:lnTo>
                      <a:lnTo>
                        <a:pt x="246" y="42"/>
                      </a:lnTo>
                      <a:lnTo>
                        <a:pt x="235" y="33"/>
                      </a:lnTo>
                      <a:lnTo>
                        <a:pt x="225" y="24"/>
                      </a:lnTo>
                      <a:lnTo>
                        <a:pt x="213" y="17"/>
                      </a:lnTo>
                      <a:lnTo>
                        <a:pt x="200" y="12"/>
                      </a:lnTo>
                      <a:lnTo>
                        <a:pt x="187" y="6"/>
                      </a:lnTo>
                      <a:lnTo>
                        <a:pt x="173" y="3"/>
                      </a:lnTo>
                      <a:lnTo>
                        <a:pt x="159" y="1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9" name="íšľiďê"/>
            <p:cNvGrpSpPr/>
            <p:nvPr/>
          </p:nvGrpSpPr>
          <p:grpSpPr>
            <a:xfrm>
              <a:off x="7734460" y="1577521"/>
              <a:ext cx="1294130" cy="1421130"/>
              <a:chOff x="7394972" y="1811026"/>
              <a:chExt cx="1294130" cy="1421130"/>
            </a:xfrm>
          </p:grpSpPr>
          <p:sp>
            <p:nvSpPr>
              <p:cNvPr id="18" name="ïṧ1ïḓê"/>
              <p:cNvSpPr/>
              <p:nvPr/>
            </p:nvSpPr>
            <p:spPr bwMode="auto">
              <a:xfrm>
                <a:off x="7394972" y="2200916"/>
                <a:ext cx="1293778" cy="1031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+mj-ea"/>
                    <a:ea typeface="+mj-ea"/>
                    <a:cs typeface="+mj-ea"/>
                  </a:rPr>
                  <a:t>网约车</a:t>
                </a:r>
                <a:r>
                  <a:rPr lang="en-US" altLang="zh-CN" sz="1400" dirty="0">
                    <a:latin typeface="+mj-ea"/>
                    <a:ea typeface="+mj-ea"/>
                    <a:cs typeface="+mj-ea"/>
                  </a:rPr>
                  <a:t> </a:t>
                </a:r>
                <a:endParaRPr lang="en-US" altLang="zh-CN" sz="1400" dirty="0">
                  <a:latin typeface="+mj-ea"/>
                  <a:ea typeface="+mj-ea"/>
                  <a:cs typeface="+mj-ea"/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+mj-ea"/>
                    <a:ea typeface="+mj-ea"/>
                    <a:cs typeface="+mj-ea"/>
                  </a:rPr>
                  <a:t>物流车</a:t>
                </a:r>
                <a:endParaRPr lang="zh-CN" altLang="en-US" sz="1400" dirty="0">
                  <a:latin typeface="+mj-ea"/>
                  <a:ea typeface="+mj-ea"/>
                  <a:cs typeface="+mj-ea"/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+mj-ea"/>
                    <a:ea typeface="+mj-ea"/>
                    <a:cs typeface="+mj-ea"/>
                  </a:rPr>
                  <a:t>租赁车</a:t>
                </a:r>
                <a:endParaRPr lang="zh-CN" altLang="en-US" sz="1400" dirty="0">
                  <a:latin typeface="+mj-ea"/>
                  <a:ea typeface="+mj-ea"/>
                  <a:cs typeface="+mj-ea"/>
                </a:endParaRPr>
              </a:p>
            </p:txBody>
          </p:sp>
          <p:sp>
            <p:nvSpPr>
              <p:cNvPr id="19" name="ïšlíḓê"/>
              <p:cNvSpPr txBox="1"/>
              <p:nvPr/>
            </p:nvSpPr>
            <p:spPr bwMode="auto">
              <a:xfrm>
                <a:off x="7394972" y="1811026"/>
                <a:ext cx="129413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一级类型</a:t>
                </a:r>
                <a:endParaRPr lang="zh-CN" altLang="en-US" sz="1800" b="1" dirty="0"/>
              </a:p>
            </p:txBody>
          </p:sp>
        </p:grpSp>
        <p:grpSp>
          <p:nvGrpSpPr>
            <p:cNvPr id="10" name="íşḷíḑê"/>
            <p:cNvGrpSpPr/>
            <p:nvPr/>
          </p:nvGrpSpPr>
          <p:grpSpPr>
            <a:xfrm>
              <a:off x="6999984" y="3147659"/>
              <a:ext cx="4475480" cy="1356798"/>
              <a:chOff x="7394972" y="1891257"/>
              <a:chExt cx="4475480" cy="1356798"/>
            </a:xfrm>
          </p:grpSpPr>
          <p:sp>
            <p:nvSpPr>
              <p:cNvPr id="16" name="ís1ïḑê"/>
              <p:cNvSpPr/>
              <p:nvPr/>
            </p:nvSpPr>
            <p:spPr bwMode="auto">
              <a:xfrm>
                <a:off x="7394972" y="2159665"/>
                <a:ext cx="4475480" cy="1088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+mn-ea"/>
                    <a:cs typeface="+mn-ea"/>
                  </a:rPr>
                  <a:t>品牌</a:t>
                </a:r>
                <a:r>
                  <a:rPr lang="en-US" altLang="zh-CN" sz="1400" dirty="0">
                    <a:latin typeface="+mn-ea"/>
                    <a:cs typeface="+mn-ea"/>
                  </a:rPr>
                  <a:t> </a:t>
                </a:r>
                <a:endParaRPr lang="en-US" altLang="zh-CN" sz="1400" dirty="0">
                  <a:latin typeface="+mn-ea"/>
                  <a:cs typeface="+mn-ea"/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+mn-ea"/>
                    <a:cs typeface="+mn-ea"/>
                  </a:rPr>
                  <a:t>是否支持快车、是否支持专车</a:t>
                </a:r>
                <a:endParaRPr lang="zh-CN" altLang="en-US" sz="1400" dirty="0">
                  <a:latin typeface="+mn-ea"/>
                  <a:cs typeface="+mn-ea"/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+mn-ea"/>
                    <a:cs typeface="+mn-ea"/>
                  </a:rPr>
                  <a:t>价格区域、期数显示、车龄、动力类型、变速箱</a:t>
                </a:r>
                <a:endParaRPr lang="zh-CN" altLang="en-US" sz="1400" dirty="0">
                  <a:latin typeface="+mn-ea"/>
                  <a:cs typeface="+mn-ea"/>
                </a:endParaRPr>
              </a:p>
            </p:txBody>
          </p:sp>
          <p:sp>
            <p:nvSpPr>
              <p:cNvPr id="17" name="îsļïḍe"/>
              <p:cNvSpPr txBox="1"/>
              <p:nvPr/>
            </p:nvSpPr>
            <p:spPr bwMode="auto">
              <a:xfrm>
                <a:off x="7394972" y="1891257"/>
                <a:ext cx="2800985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筛选</a:t>
                </a:r>
                <a:endParaRPr lang="zh-CN" altLang="en-US" sz="1800" b="1" dirty="0"/>
              </a:p>
            </p:txBody>
          </p:sp>
        </p:grpSp>
        <p:grpSp>
          <p:nvGrpSpPr>
            <p:cNvPr id="11" name="iṡḻiḍé"/>
            <p:cNvGrpSpPr/>
            <p:nvPr/>
          </p:nvGrpSpPr>
          <p:grpSpPr>
            <a:xfrm>
              <a:off x="7450206" y="4693879"/>
              <a:ext cx="2940685" cy="942281"/>
              <a:chOff x="7394972" y="2140812"/>
              <a:chExt cx="2940685" cy="942281"/>
            </a:xfrm>
          </p:grpSpPr>
          <p:sp>
            <p:nvSpPr>
              <p:cNvPr id="14" name="ïślîḓè"/>
              <p:cNvSpPr/>
              <p:nvPr/>
            </p:nvSpPr>
            <p:spPr bwMode="auto">
              <a:xfrm>
                <a:off x="7394972" y="2510958"/>
                <a:ext cx="2940685" cy="572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sz="1400" dirty="0">
                    <a:latin typeface="+mn-ea"/>
                    <a:sym typeface="+mn-ea"/>
                  </a:rPr>
                  <a:t>综合排序、出租最高、最新上架、月租最低、租期最短</a:t>
                </a:r>
                <a:endParaRPr sz="1400" dirty="0">
                  <a:latin typeface="+mn-ea"/>
                  <a:sym typeface="+mn-ea"/>
                </a:endParaRPr>
              </a:p>
            </p:txBody>
          </p:sp>
          <p:sp>
            <p:nvSpPr>
              <p:cNvPr id="15" name="îSľíḓê"/>
              <p:cNvSpPr txBox="1"/>
              <p:nvPr/>
            </p:nvSpPr>
            <p:spPr bwMode="auto">
              <a:xfrm>
                <a:off x="7394972" y="2140812"/>
                <a:ext cx="225171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排序</a:t>
                </a:r>
                <a:endParaRPr lang="zh-CN" altLang="en-US" sz="1800" b="1" dirty="0"/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7851140" y="3098800"/>
              <a:ext cx="2297430" cy="762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118985" y="4548505"/>
              <a:ext cx="3844290" cy="635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类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30" y="2173605"/>
            <a:ext cx="609600" cy="609600"/>
          </a:xfrm>
          <a:prstGeom prst="rect">
            <a:avLst/>
          </a:prstGeom>
        </p:spPr>
      </p:pic>
      <p:pic>
        <p:nvPicPr>
          <p:cNvPr id="7" name="图片 6" descr="筛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35" y="3741420"/>
            <a:ext cx="453390" cy="453390"/>
          </a:xfrm>
          <a:prstGeom prst="rect">
            <a:avLst/>
          </a:prstGeom>
        </p:spPr>
      </p:pic>
      <p:pic>
        <p:nvPicPr>
          <p:cNvPr id="8" name="图片 7" descr="排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50" y="5100320"/>
            <a:ext cx="329565" cy="329565"/>
          </a:xfrm>
          <a:prstGeom prst="rect">
            <a:avLst/>
          </a:prstGeom>
        </p:spPr>
      </p:pic>
      <p:pic>
        <p:nvPicPr>
          <p:cNvPr id="20" name="图片 19" descr="51ed51fe2a75a64f5c26a2a7d42bf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980" y="1288415"/>
            <a:ext cx="2863215" cy="5091430"/>
          </a:xfrm>
          <a:prstGeom prst="rect">
            <a:avLst/>
          </a:prstGeom>
        </p:spPr>
      </p:pic>
      <p:sp>
        <p:nvSpPr>
          <p:cNvPr id="21" name="ïṧ1ïḓê"/>
          <p:cNvSpPr/>
          <p:nvPr/>
        </p:nvSpPr>
        <p:spPr bwMode="auto">
          <a:xfrm>
            <a:off x="7713505" y="2086156"/>
            <a:ext cx="2332355" cy="103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j-ea"/>
                <a:ea typeface="+mj-ea"/>
                <a:cs typeface="+mj-ea"/>
              </a:rPr>
              <a:t>网约车</a:t>
            </a:r>
            <a:r>
              <a:rPr lang="en-US" altLang="zh-CN" sz="1400" dirty="0">
                <a:latin typeface="+mj-ea"/>
                <a:ea typeface="+mj-ea"/>
                <a:cs typeface="+mj-ea"/>
              </a:rPr>
              <a:t> </a:t>
            </a:r>
            <a:endParaRPr lang="en-US" altLang="zh-CN" sz="1400" dirty="0">
              <a:latin typeface="+mj-ea"/>
              <a:ea typeface="+mj-ea"/>
              <a:cs typeface="+mj-ea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j-ea"/>
                <a:ea typeface="+mj-ea"/>
                <a:cs typeface="+mj-ea"/>
              </a:rPr>
              <a:t>物流车</a:t>
            </a:r>
            <a:endParaRPr lang="zh-CN" altLang="en-US" sz="1400" dirty="0">
              <a:latin typeface="+mj-ea"/>
              <a:ea typeface="+mj-ea"/>
              <a:cs typeface="+mj-ea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j-ea"/>
                <a:ea typeface="+mj-ea"/>
                <a:cs typeface="+mj-ea"/>
              </a:rPr>
              <a:t>租赁车</a:t>
            </a:r>
            <a:endParaRPr lang="zh-CN" altLang="en-US" sz="1400" dirty="0">
              <a:latin typeface="+mj-ea"/>
              <a:ea typeface="+mj-ea"/>
              <a:cs typeface="+mj-ea"/>
            </a:endParaRPr>
          </a:p>
        </p:txBody>
      </p:sp>
      <p:sp>
        <p:nvSpPr>
          <p:cNvPr id="27" name="ïšlíḓê"/>
          <p:cNvSpPr txBox="1"/>
          <p:nvPr/>
        </p:nvSpPr>
        <p:spPr bwMode="auto">
          <a:xfrm>
            <a:off x="7713505" y="1696266"/>
            <a:ext cx="2332990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一级类型</a:t>
            </a:r>
            <a:endParaRPr lang="zh-CN" altLang="en-US" sz="1800" b="1" dirty="0"/>
          </a:p>
        </p:txBody>
      </p:sp>
      <p:sp>
        <p:nvSpPr>
          <p:cNvPr id="28" name="ïṧ1ïḓê"/>
          <p:cNvSpPr/>
          <p:nvPr/>
        </p:nvSpPr>
        <p:spPr bwMode="auto">
          <a:xfrm>
            <a:off x="9122570" y="2088061"/>
            <a:ext cx="2332355" cy="103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j-ea"/>
                <a:ea typeface="+mj-ea"/>
                <a:cs typeface="+mj-ea"/>
              </a:rPr>
              <a:t>新车</a:t>
            </a:r>
            <a:endParaRPr lang="en-US" altLang="zh-CN" sz="1400" dirty="0">
              <a:latin typeface="+mj-ea"/>
              <a:ea typeface="+mj-ea"/>
              <a:cs typeface="+mj-ea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j-ea"/>
                <a:ea typeface="+mj-ea"/>
                <a:cs typeface="+mj-ea"/>
              </a:rPr>
              <a:t>二手车</a:t>
            </a:r>
            <a:endParaRPr lang="zh-CN" altLang="en-US" sz="1400" dirty="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租车 </a:t>
            </a:r>
            <a:r>
              <a:rPr lang="en-US" altLang="zh-CN" dirty="0"/>
              <a:t>- </a:t>
            </a:r>
            <a:r>
              <a:rPr lang="zh-CN" altLang="en-US" dirty="0"/>
              <a:t>主要</a:t>
            </a:r>
            <a:r>
              <a:rPr lang="zh-CN" altLang="en-US" dirty="0"/>
              <a:t>流</a:t>
            </a:r>
            <a:r>
              <a:rPr lang="zh-CN" altLang="en-US" dirty="0"/>
              <a:t>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c301232-2e40-4b85-bc08-693dde7d36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816" y="1630045"/>
            <a:ext cx="2095500" cy="4966335"/>
            <a:chOff x="5051316" y="1177290"/>
            <a:chExt cx="2095500" cy="4966335"/>
          </a:xfrm>
        </p:grpSpPr>
        <p:sp>
          <p:nvSpPr>
            <p:cNvPr id="6" name="ïŝľîďé"/>
            <p:cNvSpPr/>
            <p:nvPr/>
          </p:nvSpPr>
          <p:spPr bwMode="auto">
            <a:xfrm>
              <a:off x="5051316" y="1177290"/>
              <a:ext cx="2095500" cy="62230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身份证、驾驶证、从业资格证</a:t>
              </a:r>
              <a:r>
                <a:rPr lang="zh-CN" altLang="en-US" dirty="0"/>
                <a:t>认证</a:t>
              </a:r>
              <a:endParaRPr lang="zh-CN" altLang="en-US" dirty="0"/>
            </a:p>
          </p:txBody>
        </p:sp>
        <p:sp>
          <p:nvSpPr>
            <p:cNvPr id="7" name="ïṩ1íde"/>
            <p:cNvSpPr/>
            <p:nvPr/>
          </p:nvSpPr>
          <p:spPr bwMode="auto">
            <a:xfrm>
              <a:off x="5206256" y="1941038"/>
              <a:ext cx="1779488" cy="46005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ym typeface="+mn-ea"/>
                </a:rPr>
                <a:t>挑选</a:t>
              </a:r>
              <a:r>
                <a:rPr lang="zh-CN" altLang="en-US" dirty="0">
                  <a:sym typeface="+mn-ea"/>
                </a:rPr>
                <a:t>车辆</a:t>
              </a:r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8" name="iśļîḋe"/>
            <p:cNvSpPr/>
            <p:nvPr/>
          </p:nvSpPr>
          <p:spPr bwMode="auto">
            <a:xfrm>
              <a:off x="5206256" y="2582866"/>
              <a:ext cx="1779488" cy="46005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</a:rPr>
                <a:t>查看车辆详情</a:t>
              </a:r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9" name="iS1ïḍê"/>
            <p:cNvSpPr/>
            <p:nvPr/>
          </p:nvSpPr>
          <p:spPr bwMode="auto">
            <a:xfrm>
              <a:off x="5051316" y="3230880"/>
              <a:ext cx="2095500" cy="60833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初选</a:t>
              </a:r>
              <a:r>
                <a:rPr lang="zh-CN" altLang="en-US" dirty="0"/>
                <a:t>租车方案</a:t>
              </a:r>
              <a:endParaRPr lang="zh-CN" altLang="en-US" dirty="0"/>
            </a:p>
            <a:p>
              <a:pPr algn="ctr"/>
              <a:r>
                <a:rPr lang="zh-CN" altLang="en-US" dirty="0">
                  <a:sym typeface="+mn-ea"/>
                </a:rPr>
                <a:t>选择提车时间地点</a:t>
              </a:r>
              <a:endParaRPr lang="zh-CN" altLang="en-US" dirty="0"/>
            </a:p>
          </p:txBody>
        </p:sp>
        <p:sp>
          <p:nvSpPr>
            <p:cNvPr id="10" name="íşľîḍê"/>
            <p:cNvSpPr/>
            <p:nvPr/>
          </p:nvSpPr>
          <p:spPr bwMode="auto">
            <a:xfrm>
              <a:off x="5051951" y="4051300"/>
              <a:ext cx="2094865" cy="60896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ym typeface="+mn-ea"/>
                </a:rPr>
                <a:t>订单确认</a:t>
              </a:r>
              <a:endParaRPr lang="zh-CN" altLang="en-US" dirty="0"/>
            </a:p>
          </p:txBody>
        </p:sp>
        <p:sp>
          <p:nvSpPr>
            <p:cNvPr id="11" name="iṥḻiḓé"/>
            <p:cNvSpPr/>
            <p:nvPr/>
          </p:nvSpPr>
          <p:spPr bwMode="auto">
            <a:xfrm>
              <a:off x="5051316" y="4923790"/>
              <a:ext cx="2095500" cy="45974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支付押金、提车</a:t>
              </a:r>
              <a:endParaRPr lang="zh-CN" altLang="en-US" dirty="0"/>
            </a:p>
          </p:txBody>
        </p:sp>
        <p:sp>
          <p:nvSpPr>
            <p:cNvPr id="12" name="îṣ1ïḋè"/>
            <p:cNvSpPr/>
            <p:nvPr/>
          </p:nvSpPr>
          <p:spPr bwMode="auto">
            <a:xfrm>
              <a:off x="5051316" y="5683885"/>
              <a:ext cx="2095500" cy="45974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</a:rPr>
                <a:t>到期续租与退车</a:t>
              </a:r>
              <a:endParaRPr lang="zh-CN" altLang="en-US" dirty="0">
                <a:solidFill>
                  <a:schemeClr val="dk1"/>
                </a:solidFill>
              </a:endParaRPr>
            </a:p>
          </p:txBody>
        </p:sp>
        <p:cxnSp>
          <p:nvCxnSpPr>
            <p:cNvPr id="13" name="直接箭头连接符 12"/>
            <p:cNvCxnSpPr>
              <a:stCxn id="6" idx="2"/>
              <a:endCxn id="7" idx="0"/>
            </p:cNvCxnSpPr>
            <p:nvPr/>
          </p:nvCxnSpPr>
          <p:spPr>
            <a:xfrm flipH="1">
              <a:off x="6096000" y="1799900"/>
              <a:ext cx="3175" cy="14160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7" idx="2"/>
              <a:endCxn id="8" idx="0"/>
            </p:cNvCxnSpPr>
            <p:nvPr/>
          </p:nvCxnSpPr>
          <p:spPr>
            <a:xfrm>
              <a:off x="6096000" y="2401088"/>
              <a:ext cx="0" cy="18224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8" idx="2"/>
              <a:endCxn id="9" idx="0"/>
            </p:cNvCxnSpPr>
            <p:nvPr/>
          </p:nvCxnSpPr>
          <p:spPr>
            <a:xfrm>
              <a:off x="6096000" y="3042916"/>
              <a:ext cx="3175" cy="18796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9" idx="2"/>
              <a:endCxn id="10" idx="0"/>
            </p:cNvCxnSpPr>
            <p:nvPr/>
          </p:nvCxnSpPr>
          <p:spPr>
            <a:xfrm>
              <a:off x="6099175" y="3839049"/>
              <a:ext cx="635" cy="21209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0" idx="2"/>
              <a:endCxn id="11" idx="0"/>
            </p:cNvCxnSpPr>
            <p:nvPr/>
          </p:nvCxnSpPr>
          <p:spPr>
            <a:xfrm flipH="1">
              <a:off x="6099175" y="4660582"/>
              <a:ext cx="635" cy="26352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1" idx="2"/>
              <a:endCxn id="12" idx="0"/>
            </p:cNvCxnSpPr>
            <p:nvPr/>
          </p:nvCxnSpPr>
          <p:spPr>
            <a:xfrm>
              <a:off x="6099175" y="5383690"/>
              <a:ext cx="0" cy="30035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 descr="Successful purchase-pan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615" y="2005965"/>
            <a:ext cx="4441190" cy="4441190"/>
          </a:xfrm>
          <a:prstGeom prst="rect">
            <a:avLst/>
          </a:prstGeom>
        </p:spPr>
      </p:pic>
      <p:grpSp>
        <p:nvGrpSpPr>
          <p:cNvPr id="20" name="fc301232-2e40-4b85-bc08-693dde7d36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3873391" y="1630045"/>
            <a:ext cx="2397125" cy="4966335"/>
            <a:chOff x="4897011" y="1177290"/>
            <a:chExt cx="2397125" cy="4966335"/>
          </a:xfrm>
        </p:grpSpPr>
        <p:sp>
          <p:nvSpPr>
            <p:cNvPr id="21" name="ïŝľîďé"/>
            <p:cNvSpPr/>
            <p:nvPr/>
          </p:nvSpPr>
          <p:spPr bwMode="auto">
            <a:xfrm>
              <a:off x="4897011" y="1177290"/>
              <a:ext cx="2397125" cy="45974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dirty="0"/>
                <a:t>身份证、驾驶证</a:t>
              </a:r>
              <a:r>
                <a:rPr lang="zh-CN" altLang="en-US" dirty="0"/>
                <a:t>认证</a:t>
              </a:r>
              <a:endParaRPr lang="zh-CN" altLang="en-US" dirty="0"/>
            </a:p>
          </p:txBody>
        </p:sp>
        <p:sp>
          <p:nvSpPr>
            <p:cNvPr id="22" name="ïṩ1íde"/>
            <p:cNvSpPr/>
            <p:nvPr/>
          </p:nvSpPr>
          <p:spPr bwMode="auto">
            <a:xfrm>
              <a:off x="5206256" y="1883888"/>
              <a:ext cx="1779488" cy="46005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dirty="0">
                  <a:sym typeface="+mn-ea"/>
                </a:rPr>
                <a:t>挑选</a:t>
              </a:r>
              <a:r>
                <a:rPr lang="zh-CN" altLang="en-US" dirty="0">
                  <a:sym typeface="+mn-ea"/>
                </a:rPr>
                <a:t>车辆</a:t>
              </a:r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3" name="iśļîḋe"/>
            <p:cNvSpPr/>
            <p:nvPr/>
          </p:nvSpPr>
          <p:spPr bwMode="auto">
            <a:xfrm>
              <a:off x="5206256" y="2582866"/>
              <a:ext cx="1779488" cy="46005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dirty="0">
                  <a:solidFill>
                    <a:schemeClr val="dk1"/>
                  </a:solidFill>
                </a:rPr>
                <a:t>查看车辆详情</a:t>
              </a:r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4" name="iS1ïḍê"/>
            <p:cNvSpPr/>
            <p:nvPr/>
          </p:nvSpPr>
          <p:spPr bwMode="auto">
            <a:xfrm>
              <a:off x="5051316" y="3230880"/>
              <a:ext cx="2095500" cy="60833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dirty="0"/>
                <a:t>确认买车</a:t>
              </a:r>
              <a:r>
                <a:rPr lang="zh-CN" altLang="en-US" dirty="0"/>
                <a:t>方案</a:t>
              </a:r>
              <a:endParaRPr lang="zh-CN" altLang="en-US" dirty="0"/>
            </a:p>
            <a:p>
              <a:pPr algn="ctr"/>
              <a:r>
                <a:rPr lang="zh-CN" altLang="en-US" dirty="0">
                  <a:sym typeface="+mn-ea"/>
                </a:rPr>
                <a:t>选择提车时间地点</a:t>
              </a:r>
              <a:endParaRPr lang="zh-CN" altLang="en-US" dirty="0"/>
            </a:p>
          </p:txBody>
        </p:sp>
        <p:sp>
          <p:nvSpPr>
            <p:cNvPr id="25" name="íşľîḍê"/>
            <p:cNvSpPr/>
            <p:nvPr/>
          </p:nvSpPr>
          <p:spPr bwMode="auto">
            <a:xfrm>
              <a:off x="5051951" y="4051300"/>
              <a:ext cx="2094865" cy="60896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dirty="0">
                  <a:sym typeface="+mn-ea"/>
                </a:rPr>
                <a:t>订单确认</a:t>
              </a:r>
              <a:endParaRPr lang="zh-CN" altLang="en-US" dirty="0">
                <a:sym typeface="+mn-ea"/>
              </a:endParaRPr>
            </a:p>
            <a:p>
              <a:pPr algn="ctr"/>
              <a:r>
                <a:rPr lang="zh-CN" altLang="en-US" dirty="0">
                  <a:sym typeface="+mn-ea"/>
                </a:rPr>
                <a:t>支付押金</a:t>
              </a:r>
              <a:endParaRPr lang="zh-CN" altLang="en-US" dirty="0"/>
            </a:p>
          </p:txBody>
        </p:sp>
        <p:sp>
          <p:nvSpPr>
            <p:cNvPr id="26" name="iṥḻiḓé"/>
            <p:cNvSpPr/>
            <p:nvPr/>
          </p:nvSpPr>
          <p:spPr bwMode="auto">
            <a:xfrm>
              <a:off x="5206256" y="4923640"/>
              <a:ext cx="1779488" cy="46005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dirty="0"/>
                <a:t>提车</a:t>
              </a:r>
              <a:endParaRPr lang="zh-CN" altLang="en-US" dirty="0"/>
            </a:p>
          </p:txBody>
        </p:sp>
        <p:sp>
          <p:nvSpPr>
            <p:cNvPr id="27" name="îṣ1ïḋè"/>
            <p:cNvSpPr/>
            <p:nvPr/>
          </p:nvSpPr>
          <p:spPr bwMode="auto">
            <a:xfrm>
              <a:off x="5051316" y="5683885"/>
              <a:ext cx="2095500" cy="45974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dirty="0">
                  <a:solidFill>
                    <a:schemeClr val="dk1"/>
                  </a:solidFill>
                </a:rPr>
                <a:t>到期续租与退车</a:t>
              </a:r>
              <a:endParaRPr lang="zh-CN" altLang="en-US" dirty="0">
                <a:solidFill>
                  <a:schemeClr val="dk1"/>
                </a:solidFill>
              </a:endParaRPr>
            </a:p>
          </p:txBody>
        </p:sp>
        <p:cxnSp>
          <p:nvCxnSpPr>
            <p:cNvPr id="28" name="直接箭头连接符 27"/>
            <p:cNvCxnSpPr>
              <a:stCxn id="21" idx="2"/>
              <a:endCxn id="22" idx="0"/>
            </p:cNvCxnSpPr>
            <p:nvPr/>
          </p:nvCxnSpPr>
          <p:spPr>
            <a:xfrm>
              <a:off x="6096000" y="1637340"/>
              <a:ext cx="0" cy="24701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2" idx="2"/>
              <a:endCxn id="23" idx="0"/>
            </p:cNvCxnSpPr>
            <p:nvPr/>
          </p:nvCxnSpPr>
          <p:spPr>
            <a:xfrm>
              <a:off x="6096000" y="2343938"/>
              <a:ext cx="0" cy="23939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3" idx="2"/>
              <a:endCxn id="24" idx="0"/>
            </p:cNvCxnSpPr>
            <p:nvPr/>
          </p:nvCxnSpPr>
          <p:spPr>
            <a:xfrm>
              <a:off x="6096000" y="3042916"/>
              <a:ext cx="3175" cy="18796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24" idx="2"/>
              <a:endCxn id="25" idx="0"/>
            </p:cNvCxnSpPr>
            <p:nvPr/>
          </p:nvCxnSpPr>
          <p:spPr>
            <a:xfrm>
              <a:off x="6099175" y="3839049"/>
              <a:ext cx="635" cy="21209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25" idx="2"/>
              <a:endCxn id="26" idx="0"/>
            </p:cNvCxnSpPr>
            <p:nvPr/>
          </p:nvCxnSpPr>
          <p:spPr>
            <a:xfrm flipH="1">
              <a:off x="6096000" y="4660582"/>
              <a:ext cx="3810" cy="26352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26" idx="2"/>
              <a:endCxn id="27" idx="0"/>
            </p:cNvCxnSpPr>
            <p:nvPr/>
          </p:nvCxnSpPr>
          <p:spPr>
            <a:xfrm>
              <a:off x="6096000" y="5383690"/>
              <a:ext cx="3175" cy="30035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/>
          <p:cNvSpPr txBox="1"/>
          <p:nvPr/>
        </p:nvSpPr>
        <p:spPr>
          <a:xfrm>
            <a:off x="826770" y="121412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网约车租车流程</a:t>
            </a:r>
            <a:endParaRPr lang="zh-CN" altLang="en-US" b="1"/>
          </a:p>
        </p:txBody>
      </p:sp>
      <p:sp>
        <p:nvSpPr>
          <p:cNvPr id="64" name="文本框 63"/>
          <p:cNvSpPr txBox="1"/>
          <p:nvPr/>
        </p:nvSpPr>
        <p:spPr>
          <a:xfrm>
            <a:off x="3727450" y="121412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租赁车、物流车</a:t>
            </a:r>
            <a:r>
              <a:rPr lang="zh-CN" altLang="en-US" b="1"/>
              <a:t>租车流程</a:t>
            </a:r>
            <a:endParaRPr lang="zh-CN" altLang="en-US" b="1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租车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- </a:t>
            </a:r>
            <a:r>
              <a:rPr lang="zh-CN" altLang="en-US" dirty="0"/>
              <a:t>订单确认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5ae53972-59df-4a27-aa17-f1b0fe5e4d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171642" y="1659312"/>
            <a:ext cx="8397708" cy="4082952"/>
            <a:chOff x="5555942" y="1548187"/>
            <a:chExt cx="8397708" cy="4082952"/>
          </a:xfrm>
        </p:grpSpPr>
        <p:grpSp>
          <p:nvGrpSpPr>
            <p:cNvPr id="6" name="ïṣľîḋe"/>
            <p:cNvGrpSpPr/>
            <p:nvPr/>
          </p:nvGrpSpPr>
          <p:grpSpPr>
            <a:xfrm>
              <a:off x="5555942" y="1674000"/>
              <a:ext cx="1894264" cy="3919603"/>
              <a:chOff x="5555942" y="1674000"/>
              <a:chExt cx="1894264" cy="3919603"/>
            </a:xfrm>
          </p:grpSpPr>
          <p:sp>
            <p:nvSpPr>
              <p:cNvPr id="22" name="íṩḻidè"/>
              <p:cNvSpPr/>
              <p:nvPr/>
            </p:nvSpPr>
            <p:spPr>
              <a:xfrm>
                <a:off x="6078606" y="1674000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iṧḻíḋe"/>
              <p:cNvSpPr/>
              <p:nvPr/>
            </p:nvSpPr>
            <p:spPr bwMode="gray">
              <a:xfrm>
                <a:off x="5555942" y="3327043"/>
                <a:ext cx="1045328" cy="1045328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i$lidê"/>
              <p:cNvSpPr/>
              <p:nvPr/>
            </p:nvSpPr>
            <p:spPr bwMode="gray">
              <a:xfrm>
                <a:off x="6210900" y="4699141"/>
                <a:ext cx="894462" cy="894462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flipH="1">
                <a:off x="6289894" y="2998650"/>
                <a:ext cx="187325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6265932" y="4355338"/>
                <a:ext cx="211287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íSḻïḍê"/>
              <p:cNvSpPr/>
              <p:nvPr/>
            </p:nvSpPr>
            <p:spPr bwMode="auto">
              <a:xfrm>
                <a:off x="6619229" y="2124978"/>
                <a:ext cx="134461" cy="144069"/>
              </a:xfrm>
              <a:custGeom>
                <a:avLst/>
                <a:gdLst>
                  <a:gd name="T0" fmla="*/ 41 w 44"/>
                  <a:gd name="T1" fmla="*/ 0 h 44"/>
                  <a:gd name="T2" fmla="*/ 41 w 44"/>
                  <a:gd name="T3" fmla="*/ 0 h 44"/>
                  <a:gd name="T4" fmla="*/ 33 w 44"/>
                  <a:gd name="T5" fmla="*/ 1 h 44"/>
                  <a:gd name="T6" fmla="*/ 25 w 44"/>
                  <a:gd name="T7" fmla="*/ 3 h 44"/>
                  <a:gd name="T8" fmla="*/ 19 w 44"/>
                  <a:gd name="T9" fmla="*/ 7 h 44"/>
                  <a:gd name="T10" fmla="*/ 13 w 44"/>
                  <a:gd name="T11" fmla="*/ 12 h 44"/>
                  <a:gd name="T12" fmla="*/ 8 w 44"/>
                  <a:gd name="T13" fmla="*/ 18 h 44"/>
                  <a:gd name="T14" fmla="*/ 3 w 44"/>
                  <a:gd name="T15" fmla="*/ 24 h 44"/>
                  <a:gd name="T16" fmla="*/ 1 w 44"/>
                  <a:gd name="T17" fmla="*/ 32 h 44"/>
                  <a:gd name="T18" fmla="*/ 0 w 44"/>
                  <a:gd name="T19" fmla="*/ 41 h 44"/>
                  <a:gd name="T20" fmla="*/ 0 w 44"/>
                  <a:gd name="T21" fmla="*/ 41 h 44"/>
                  <a:gd name="T22" fmla="*/ 1 w 44"/>
                  <a:gd name="T23" fmla="*/ 43 h 44"/>
                  <a:gd name="T24" fmla="*/ 3 w 44"/>
                  <a:gd name="T25" fmla="*/ 44 h 44"/>
                  <a:gd name="T26" fmla="*/ 3 w 44"/>
                  <a:gd name="T27" fmla="*/ 44 h 44"/>
                  <a:gd name="T28" fmla="*/ 7 w 44"/>
                  <a:gd name="T29" fmla="*/ 43 h 44"/>
                  <a:gd name="T30" fmla="*/ 8 w 44"/>
                  <a:gd name="T31" fmla="*/ 41 h 44"/>
                  <a:gd name="T32" fmla="*/ 8 w 44"/>
                  <a:gd name="T33" fmla="*/ 41 h 44"/>
                  <a:gd name="T34" fmla="*/ 8 w 44"/>
                  <a:gd name="T35" fmla="*/ 34 h 44"/>
                  <a:gd name="T36" fmla="*/ 10 w 44"/>
                  <a:gd name="T37" fmla="*/ 27 h 44"/>
                  <a:gd name="T38" fmla="*/ 13 w 44"/>
                  <a:gd name="T39" fmla="*/ 21 h 44"/>
                  <a:gd name="T40" fmla="*/ 17 w 44"/>
                  <a:gd name="T41" fmla="*/ 16 h 44"/>
                  <a:gd name="T42" fmla="*/ 22 w 44"/>
                  <a:gd name="T43" fmla="*/ 12 h 44"/>
                  <a:gd name="T44" fmla="*/ 28 w 44"/>
                  <a:gd name="T45" fmla="*/ 9 h 44"/>
                  <a:gd name="T46" fmla="*/ 34 w 44"/>
                  <a:gd name="T47" fmla="*/ 7 h 44"/>
                  <a:gd name="T48" fmla="*/ 41 w 44"/>
                  <a:gd name="T49" fmla="*/ 7 h 44"/>
                  <a:gd name="T50" fmla="*/ 41 w 44"/>
                  <a:gd name="T51" fmla="*/ 7 h 44"/>
                  <a:gd name="T52" fmla="*/ 43 w 44"/>
                  <a:gd name="T53" fmla="*/ 6 h 44"/>
                  <a:gd name="T54" fmla="*/ 44 w 44"/>
                  <a:gd name="T55" fmla="*/ 3 h 44"/>
                  <a:gd name="T56" fmla="*/ 44 w 44"/>
                  <a:gd name="T57" fmla="*/ 3 h 44"/>
                  <a:gd name="T58" fmla="*/ 43 w 44"/>
                  <a:gd name="T59" fmla="*/ 1 h 44"/>
                  <a:gd name="T60" fmla="*/ 41 w 44"/>
                  <a:gd name="T61" fmla="*/ 0 h 44"/>
                  <a:gd name="T62" fmla="*/ 41 w 44"/>
                  <a:gd name="T6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44">
                    <a:moveTo>
                      <a:pt x="41" y="0"/>
                    </a:moveTo>
                    <a:lnTo>
                      <a:pt x="41" y="0"/>
                    </a:lnTo>
                    <a:lnTo>
                      <a:pt x="33" y="1"/>
                    </a:lnTo>
                    <a:lnTo>
                      <a:pt x="25" y="3"/>
                    </a:lnTo>
                    <a:lnTo>
                      <a:pt x="19" y="7"/>
                    </a:lnTo>
                    <a:lnTo>
                      <a:pt x="13" y="12"/>
                    </a:lnTo>
                    <a:lnTo>
                      <a:pt x="8" y="18"/>
                    </a:lnTo>
                    <a:lnTo>
                      <a:pt x="3" y="24"/>
                    </a:lnTo>
                    <a:lnTo>
                      <a:pt x="1" y="32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43"/>
                    </a:lnTo>
                    <a:lnTo>
                      <a:pt x="3" y="44"/>
                    </a:lnTo>
                    <a:lnTo>
                      <a:pt x="3" y="44"/>
                    </a:lnTo>
                    <a:lnTo>
                      <a:pt x="7" y="43"/>
                    </a:lnTo>
                    <a:lnTo>
                      <a:pt x="8" y="41"/>
                    </a:lnTo>
                    <a:lnTo>
                      <a:pt x="8" y="41"/>
                    </a:lnTo>
                    <a:lnTo>
                      <a:pt x="8" y="34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7" y="16"/>
                    </a:lnTo>
                    <a:lnTo>
                      <a:pt x="22" y="12"/>
                    </a:lnTo>
                    <a:lnTo>
                      <a:pt x="28" y="9"/>
                    </a:lnTo>
                    <a:lnTo>
                      <a:pt x="34" y="7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3" y="6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43" y="1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ïṧḻidê"/>
              <p:cNvSpPr/>
              <p:nvPr/>
            </p:nvSpPr>
            <p:spPr bwMode="auto">
              <a:xfrm>
                <a:off x="5912516" y="3978095"/>
                <a:ext cx="42863" cy="42863"/>
              </a:xfrm>
              <a:custGeom>
                <a:avLst/>
                <a:gdLst>
                  <a:gd name="T0" fmla="*/ 50 w 108"/>
                  <a:gd name="T1" fmla="*/ 71 h 108"/>
                  <a:gd name="T2" fmla="*/ 44 w 108"/>
                  <a:gd name="T3" fmla="*/ 69 h 108"/>
                  <a:gd name="T4" fmla="*/ 39 w 108"/>
                  <a:gd name="T5" fmla="*/ 64 h 108"/>
                  <a:gd name="T6" fmla="*/ 36 w 108"/>
                  <a:gd name="T7" fmla="*/ 57 h 108"/>
                  <a:gd name="T8" fmla="*/ 36 w 108"/>
                  <a:gd name="T9" fmla="*/ 50 h 108"/>
                  <a:gd name="T10" fmla="*/ 39 w 108"/>
                  <a:gd name="T11" fmla="*/ 44 h 108"/>
                  <a:gd name="T12" fmla="*/ 44 w 108"/>
                  <a:gd name="T13" fmla="*/ 39 h 108"/>
                  <a:gd name="T14" fmla="*/ 50 w 108"/>
                  <a:gd name="T15" fmla="*/ 37 h 108"/>
                  <a:gd name="T16" fmla="*/ 58 w 108"/>
                  <a:gd name="T17" fmla="*/ 37 h 108"/>
                  <a:gd name="T18" fmla="*/ 64 w 108"/>
                  <a:gd name="T19" fmla="*/ 39 h 108"/>
                  <a:gd name="T20" fmla="*/ 69 w 108"/>
                  <a:gd name="T21" fmla="*/ 44 h 108"/>
                  <a:gd name="T22" fmla="*/ 72 w 108"/>
                  <a:gd name="T23" fmla="*/ 50 h 108"/>
                  <a:gd name="T24" fmla="*/ 72 w 108"/>
                  <a:gd name="T25" fmla="*/ 57 h 108"/>
                  <a:gd name="T26" fmla="*/ 69 w 108"/>
                  <a:gd name="T27" fmla="*/ 64 h 108"/>
                  <a:gd name="T28" fmla="*/ 64 w 108"/>
                  <a:gd name="T29" fmla="*/ 69 h 108"/>
                  <a:gd name="T30" fmla="*/ 58 w 108"/>
                  <a:gd name="T31" fmla="*/ 71 h 108"/>
                  <a:gd name="T32" fmla="*/ 54 w 108"/>
                  <a:gd name="T33" fmla="*/ 71 h 108"/>
                  <a:gd name="T34" fmla="*/ 48 w 108"/>
                  <a:gd name="T35" fmla="*/ 0 h 108"/>
                  <a:gd name="T36" fmla="*/ 38 w 108"/>
                  <a:gd name="T37" fmla="*/ 2 h 108"/>
                  <a:gd name="T38" fmla="*/ 24 w 108"/>
                  <a:gd name="T39" fmla="*/ 9 h 108"/>
                  <a:gd name="T40" fmla="*/ 9 w 108"/>
                  <a:gd name="T41" fmla="*/ 24 h 108"/>
                  <a:gd name="T42" fmla="*/ 3 w 108"/>
                  <a:gd name="T43" fmla="*/ 38 h 108"/>
                  <a:gd name="T44" fmla="*/ 0 w 108"/>
                  <a:gd name="T45" fmla="*/ 49 h 108"/>
                  <a:gd name="T46" fmla="*/ 0 w 108"/>
                  <a:gd name="T47" fmla="*/ 59 h 108"/>
                  <a:gd name="T48" fmla="*/ 3 w 108"/>
                  <a:gd name="T49" fmla="*/ 70 h 108"/>
                  <a:gd name="T50" fmla="*/ 9 w 108"/>
                  <a:gd name="T51" fmla="*/ 84 h 108"/>
                  <a:gd name="T52" fmla="*/ 24 w 108"/>
                  <a:gd name="T53" fmla="*/ 98 h 108"/>
                  <a:gd name="T54" fmla="*/ 38 w 108"/>
                  <a:gd name="T55" fmla="*/ 106 h 108"/>
                  <a:gd name="T56" fmla="*/ 48 w 108"/>
                  <a:gd name="T57" fmla="*/ 108 h 108"/>
                  <a:gd name="T58" fmla="*/ 60 w 108"/>
                  <a:gd name="T59" fmla="*/ 108 h 108"/>
                  <a:gd name="T60" fmla="*/ 70 w 108"/>
                  <a:gd name="T61" fmla="*/ 106 h 108"/>
                  <a:gd name="T62" fmla="*/ 84 w 108"/>
                  <a:gd name="T63" fmla="*/ 98 h 108"/>
                  <a:gd name="T64" fmla="*/ 99 w 108"/>
                  <a:gd name="T65" fmla="*/ 84 h 108"/>
                  <a:gd name="T66" fmla="*/ 105 w 108"/>
                  <a:gd name="T67" fmla="*/ 70 h 108"/>
                  <a:gd name="T68" fmla="*/ 107 w 108"/>
                  <a:gd name="T69" fmla="*/ 59 h 108"/>
                  <a:gd name="T70" fmla="*/ 107 w 108"/>
                  <a:gd name="T71" fmla="*/ 49 h 108"/>
                  <a:gd name="T72" fmla="*/ 105 w 108"/>
                  <a:gd name="T73" fmla="*/ 38 h 108"/>
                  <a:gd name="T74" fmla="*/ 99 w 108"/>
                  <a:gd name="T75" fmla="*/ 24 h 108"/>
                  <a:gd name="T76" fmla="*/ 84 w 108"/>
                  <a:gd name="T77" fmla="*/ 9 h 108"/>
                  <a:gd name="T78" fmla="*/ 70 w 108"/>
                  <a:gd name="T79" fmla="*/ 2 h 108"/>
                  <a:gd name="T80" fmla="*/ 60 w 108"/>
                  <a:gd name="T8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8" h="108">
                    <a:moveTo>
                      <a:pt x="54" y="71"/>
                    </a:moveTo>
                    <a:lnTo>
                      <a:pt x="50" y="71"/>
                    </a:lnTo>
                    <a:lnTo>
                      <a:pt x="47" y="70"/>
                    </a:lnTo>
                    <a:lnTo>
                      <a:pt x="44" y="69"/>
                    </a:lnTo>
                    <a:lnTo>
                      <a:pt x="42" y="67"/>
                    </a:lnTo>
                    <a:lnTo>
                      <a:pt x="39" y="64"/>
                    </a:lnTo>
                    <a:lnTo>
                      <a:pt x="37" y="60"/>
                    </a:lnTo>
                    <a:lnTo>
                      <a:pt x="36" y="57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7" y="37"/>
                    </a:lnTo>
                    <a:lnTo>
                      <a:pt x="50" y="37"/>
                    </a:lnTo>
                    <a:lnTo>
                      <a:pt x="54" y="36"/>
                    </a:lnTo>
                    <a:lnTo>
                      <a:pt x="58" y="37"/>
                    </a:lnTo>
                    <a:lnTo>
                      <a:pt x="61" y="37"/>
                    </a:lnTo>
                    <a:lnTo>
                      <a:pt x="64" y="39"/>
                    </a:lnTo>
                    <a:lnTo>
                      <a:pt x="66" y="41"/>
                    </a:lnTo>
                    <a:lnTo>
                      <a:pt x="69" y="44"/>
                    </a:lnTo>
                    <a:lnTo>
                      <a:pt x="71" y="46"/>
                    </a:lnTo>
                    <a:lnTo>
                      <a:pt x="72" y="50"/>
                    </a:lnTo>
                    <a:lnTo>
                      <a:pt x="72" y="54"/>
                    </a:lnTo>
                    <a:lnTo>
                      <a:pt x="72" y="57"/>
                    </a:lnTo>
                    <a:lnTo>
                      <a:pt x="71" y="60"/>
                    </a:lnTo>
                    <a:lnTo>
                      <a:pt x="69" y="64"/>
                    </a:lnTo>
                    <a:lnTo>
                      <a:pt x="66" y="67"/>
                    </a:lnTo>
                    <a:lnTo>
                      <a:pt x="64" y="69"/>
                    </a:lnTo>
                    <a:lnTo>
                      <a:pt x="61" y="70"/>
                    </a:lnTo>
                    <a:lnTo>
                      <a:pt x="58" y="71"/>
                    </a:lnTo>
                    <a:lnTo>
                      <a:pt x="54" y="71"/>
                    </a:lnTo>
                    <a:lnTo>
                      <a:pt x="54" y="71"/>
                    </a:lnTo>
                    <a:close/>
                    <a:moveTo>
                      <a:pt x="54" y="0"/>
                    </a:moveTo>
                    <a:lnTo>
                      <a:pt x="48" y="0"/>
                    </a:lnTo>
                    <a:lnTo>
                      <a:pt x="43" y="1"/>
                    </a:lnTo>
                    <a:lnTo>
                      <a:pt x="38" y="2"/>
                    </a:lnTo>
                    <a:lnTo>
                      <a:pt x="33" y="4"/>
                    </a:lnTo>
                    <a:lnTo>
                      <a:pt x="24" y="9"/>
                    </a:lnTo>
                    <a:lnTo>
                      <a:pt x="16" y="15"/>
                    </a:lnTo>
                    <a:lnTo>
                      <a:pt x="9" y="24"/>
                    </a:lnTo>
                    <a:lnTo>
                      <a:pt x="4" y="32"/>
                    </a:lnTo>
                    <a:lnTo>
                      <a:pt x="3" y="38"/>
                    </a:lnTo>
                    <a:lnTo>
                      <a:pt x="2" y="43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2" y="65"/>
                    </a:lnTo>
                    <a:lnTo>
                      <a:pt x="3" y="70"/>
                    </a:lnTo>
                    <a:lnTo>
                      <a:pt x="4" y="75"/>
                    </a:lnTo>
                    <a:lnTo>
                      <a:pt x="9" y="84"/>
                    </a:lnTo>
                    <a:lnTo>
                      <a:pt x="16" y="92"/>
                    </a:lnTo>
                    <a:lnTo>
                      <a:pt x="24" y="98"/>
                    </a:lnTo>
                    <a:lnTo>
                      <a:pt x="33" y="104"/>
                    </a:lnTo>
                    <a:lnTo>
                      <a:pt x="38" y="106"/>
                    </a:lnTo>
                    <a:lnTo>
                      <a:pt x="43" y="107"/>
                    </a:lnTo>
                    <a:lnTo>
                      <a:pt x="48" y="108"/>
                    </a:lnTo>
                    <a:lnTo>
                      <a:pt x="54" y="108"/>
                    </a:lnTo>
                    <a:lnTo>
                      <a:pt x="60" y="108"/>
                    </a:lnTo>
                    <a:lnTo>
                      <a:pt x="65" y="107"/>
                    </a:lnTo>
                    <a:lnTo>
                      <a:pt x="70" y="106"/>
                    </a:lnTo>
                    <a:lnTo>
                      <a:pt x="75" y="104"/>
                    </a:lnTo>
                    <a:lnTo>
                      <a:pt x="84" y="98"/>
                    </a:lnTo>
                    <a:lnTo>
                      <a:pt x="92" y="92"/>
                    </a:lnTo>
                    <a:lnTo>
                      <a:pt x="99" y="84"/>
                    </a:lnTo>
                    <a:lnTo>
                      <a:pt x="104" y="75"/>
                    </a:lnTo>
                    <a:lnTo>
                      <a:pt x="105" y="70"/>
                    </a:lnTo>
                    <a:lnTo>
                      <a:pt x="107" y="65"/>
                    </a:lnTo>
                    <a:lnTo>
                      <a:pt x="107" y="59"/>
                    </a:lnTo>
                    <a:lnTo>
                      <a:pt x="108" y="54"/>
                    </a:lnTo>
                    <a:lnTo>
                      <a:pt x="107" y="49"/>
                    </a:lnTo>
                    <a:lnTo>
                      <a:pt x="107" y="43"/>
                    </a:lnTo>
                    <a:lnTo>
                      <a:pt x="105" y="38"/>
                    </a:lnTo>
                    <a:lnTo>
                      <a:pt x="104" y="32"/>
                    </a:lnTo>
                    <a:lnTo>
                      <a:pt x="99" y="24"/>
                    </a:lnTo>
                    <a:lnTo>
                      <a:pt x="92" y="15"/>
                    </a:lnTo>
                    <a:lnTo>
                      <a:pt x="84" y="9"/>
                    </a:lnTo>
                    <a:lnTo>
                      <a:pt x="75" y="4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9" name="iSľïḋè"/>
              <p:cNvGrpSpPr/>
              <p:nvPr/>
            </p:nvGrpSpPr>
            <p:grpSpPr>
              <a:xfrm>
                <a:off x="6558119" y="5052126"/>
                <a:ext cx="200025" cy="200025"/>
                <a:chOff x="4691856" y="2882503"/>
                <a:chExt cx="200025" cy="200025"/>
              </a:xfrm>
              <a:solidFill>
                <a:schemeClr val="bg1"/>
              </a:solidFill>
            </p:grpSpPr>
            <p:sp>
              <p:nvSpPr>
                <p:cNvPr id="31" name="iṣ1îḍé"/>
                <p:cNvSpPr/>
                <p:nvPr/>
              </p:nvSpPr>
              <p:spPr bwMode="auto">
                <a:xfrm>
                  <a:off x="4691856" y="2882503"/>
                  <a:ext cx="200025" cy="200025"/>
                </a:xfrm>
                <a:custGeom>
                  <a:avLst/>
                  <a:gdLst>
                    <a:gd name="T0" fmla="*/ 218 w 504"/>
                    <a:gd name="T1" fmla="*/ 469 h 504"/>
                    <a:gd name="T2" fmla="*/ 147 w 504"/>
                    <a:gd name="T3" fmla="*/ 446 h 504"/>
                    <a:gd name="T4" fmla="*/ 82 w 504"/>
                    <a:gd name="T5" fmla="*/ 392 h 504"/>
                    <a:gd name="T6" fmla="*/ 41 w 504"/>
                    <a:gd name="T7" fmla="*/ 317 h 504"/>
                    <a:gd name="T8" fmla="*/ 32 w 504"/>
                    <a:gd name="T9" fmla="*/ 263 h 504"/>
                    <a:gd name="T10" fmla="*/ 34 w 504"/>
                    <a:gd name="T11" fmla="*/ 219 h 504"/>
                    <a:gd name="T12" fmla="*/ 58 w 504"/>
                    <a:gd name="T13" fmla="*/ 147 h 504"/>
                    <a:gd name="T14" fmla="*/ 112 w 504"/>
                    <a:gd name="T15" fmla="*/ 82 h 504"/>
                    <a:gd name="T16" fmla="*/ 187 w 504"/>
                    <a:gd name="T17" fmla="*/ 42 h 504"/>
                    <a:gd name="T18" fmla="*/ 241 w 504"/>
                    <a:gd name="T19" fmla="*/ 32 h 504"/>
                    <a:gd name="T20" fmla="*/ 286 w 504"/>
                    <a:gd name="T21" fmla="*/ 34 h 504"/>
                    <a:gd name="T22" fmla="*/ 357 w 504"/>
                    <a:gd name="T23" fmla="*/ 58 h 504"/>
                    <a:gd name="T24" fmla="*/ 422 w 504"/>
                    <a:gd name="T25" fmla="*/ 112 h 504"/>
                    <a:gd name="T26" fmla="*/ 462 w 504"/>
                    <a:gd name="T27" fmla="*/ 186 h 504"/>
                    <a:gd name="T28" fmla="*/ 472 w 504"/>
                    <a:gd name="T29" fmla="*/ 240 h 504"/>
                    <a:gd name="T30" fmla="*/ 470 w 504"/>
                    <a:gd name="T31" fmla="*/ 286 h 504"/>
                    <a:gd name="T32" fmla="*/ 446 w 504"/>
                    <a:gd name="T33" fmla="*/ 357 h 504"/>
                    <a:gd name="T34" fmla="*/ 392 w 504"/>
                    <a:gd name="T35" fmla="*/ 422 h 504"/>
                    <a:gd name="T36" fmla="*/ 317 w 504"/>
                    <a:gd name="T37" fmla="*/ 463 h 504"/>
                    <a:gd name="T38" fmla="*/ 263 w 504"/>
                    <a:gd name="T39" fmla="*/ 473 h 504"/>
                    <a:gd name="T40" fmla="*/ 239 w 504"/>
                    <a:gd name="T41" fmla="*/ 1 h 504"/>
                    <a:gd name="T42" fmla="*/ 189 w 504"/>
                    <a:gd name="T43" fmla="*/ 8 h 504"/>
                    <a:gd name="T44" fmla="*/ 142 w 504"/>
                    <a:gd name="T45" fmla="*/ 24 h 504"/>
                    <a:gd name="T46" fmla="*/ 101 w 504"/>
                    <a:gd name="T47" fmla="*/ 50 h 504"/>
                    <a:gd name="T48" fmla="*/ 66 w 504"/>
                    <a:gd name="T49" fmla="*/ 83 h 504"/>
                    <a:gd name="T50" fmla="*/ 37 w 504"/>
                    <a:gd name="T51" fmla="*/ 122 h 504"/>
                    <a:gd name="T52" fmla="*/ 15 w 504"/>
                    <a:gd name="T53" fmla="*/ 165 h 504"/>
                    <a:gd name="T54" fmla="*/ 3 w 504"/>
                    <a:gd name="T55" fmla="*/ 213 h 504"/>
                    <a:gd name="T56" fmla="*/ 0 w 504"/>
                    <a:gd name="T57" fmla="*/ 265 h 504"/>
                    <a:gd name="T58" fmla="*/ 7 w 504"/>
                    <a:gd name="T59" fmla="*/ 315 h 504"/>
                    <a:gd name="T60" fmla="*/ 25 w 504"/>
                    <a:gd name="T61" fmla="*/ 361 h 504"/>
                    <a:gd name="T62" fmla="*/ 50 w 504"/>
                    <a:gd name="T63" fmla="*/ 402 h 504"/>
                    <a:gd name="T64" fmla="*/ 83 w 504"/>
                    <a:gd name="T65" fmla="*/ 438 h 504"/>
                    <a:gd name="T66" fmla="*/ 121 w 504"/>
                    <a:gd name="T67" fmla="*/ 467 h 504"/>
                    <a:gd name="T68" fmla="*/ 165 w 504"/>
                    <a:gd name="T69" fmla="*/ 489 h 504"/>
                    <a:gd name="T70" fmla="*/ 214 w 504"/>
                    <a:gd name="T71" fmla="*/ 501 h 504"/>
                    <a:gd name="T72" fmla="*/ 265 w 504"/>
                    <a:gd name="T73" fmla="*/ 504 h 504"/>
                    <a:gd name="T74" fmla="*/ 315 w 504"/>
                    <a:gd name="T75" fmla="*/ 496 h 504"/>
                    <a:gd name="T76" fmla="*/ 362 w 504"/>
                    <a:gd name="T77" fmla="*/ 479 h 504"/>
                    <a:gd name="T78" fmla="*/ 403 w 504"/>
                    <a:gd name="T79" fmla="*/ 454 h 504"/>
                    <a:gd name="T80" fmla="*/ 438 w 504"/>
                    <a:gd name="T81" fmla="*/ 421 h 504"/>
                    <a:gd name="T82" fmla="*/ 468 w 504"/>
                    <a:gd name="T83" fmla="*/ 383 h 504"/>
                    <a:gd name="T84" fmla="*/ 489 w 504"/>
                    <a:gd name="T85" fmla="*/ 339 h 504"/>
                    <a:gd name="T86" fmla="*/ 501 w 504"/>
                    <a:gd name="T87" fmla="*/ 290 h 504"/>
                    <a:gd name="T88" fmla="*/ 503 w 504"/>
                    <a:gd name="T89" fmla="*/ 239 h 504"/>
                    <a:gd name="T90" fmla="*/ 496 w 504"/>
                    <a:gd name="T91" fmla="*/ 189 h 504"/>
                    <a:gd name="T92" fmla="*/ 479 w 504"/>
                    <a:gd name="T93" fmla="*/ 142 h 504"/>
                    <a:gd name="T94" fmla="*/ 454 w 504"/>
                    <a:gd name="T95" fmla="*/ 101 h 504"/>
                    <a:gd name="T96" fmla="*/ 421 w 504"/>
                    <a:gd name="T97" fmla="*/ 66 h 504"/>
                    <a:gd name="T98" fmla="*/ 382 w 504"/>
                    <a:gd name="T99" fmla="*/ 36 h 504"/>
                    <a:gd name="T100" fmla="*/ 339 w 504"/>
                    <a:gd name="T101" fmla="*/ 15 h 504"/>
                    <a:gd name="T102" fmla="*/ 290 w 504"/>
                    <a:gd name="T103" fmla="*/ 3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4" h="504">
                      <a:moveTo>
                        <a:pt x="252" y="473"/>
                      </a:moveTo>
                      <a:lnTo>
                        <a:pt x="241" y="473"/>
                      </a:lnTo>
                      <a:lnTo>
                        <a:pt x="230" y="472"/>
                      </a:lnTo>
                      <a:lnTo>
                        <a:pt x="218" y="469"/>
                      </a:lnTo>
                      <a:lnTo>
                        <a:pt x="207" y="468"/>
                      </a:lnTo>
                      <a:lnTo>
                        <a:pt x="187" y="463"/>
                      </a:lnTo>
                      <a:lnTo>
                        <a:pt x="166" y="455"/>
                      </a:lnTo>
                      <a:lnTo>
                        <a:pt x="147" y="446"/>
                      </a:lnTo>
                      <a:lnTo>
                        <a:pt x="128" y="435"/>
                      </a:lnTo>
                      <a:lnTo>
                        <a:pt x="112" y="422"/>
                      </a:lnTo>
                      <a:lnTo>
                        <a:pt x="96" y="408"/>
                      </a:lnTo>
                      <a:lnTo>
                        <a:pt x="82" y="392"/>
                      </a:lnTo>
                      <a:lnTo>
                        <a:pt x="69" y="375"/>
                      </a:lnTo>
                      <a:lnTo>
                        <a:pt x="58" y="357"/>
                      </a:lnTo>
                      <a:lnTo>
                        <a:pt x="49" y="338"/>
                      </a:lnTo>
                      <a:lnTo>
                        <a:pt x="41" y="317"/>
                      </a:lnTo>
                      <a:lnTo>
                        <a:pt x="36" y="297"/>
                      </a:lnTo>
                      <a:lnTo>
                        <a:pt x="34" y="286"/>
                      </a:lnTo>
                      <a:lnTo>
                        <a:pt x="32" y="274"/>
                      </a:lnTo>
                      <a:lnTo>
                        <a:pt x="32" y="263"/>
                      </a:lnTo>
                      <a:lnTo>
                        <a:pt x="31" y="252"/>
                      </a:lnTo>
                      <a:lnTo>
                        <a:pt x="32" y="240"/>
                      </a:lnTo>
                      <a:lnTo>
                        <a:pt x="32" y="230"/>
                      </a:lnTo>
                      <a:lnTo>
                        <a:pt x="34" y="219"/>
                      </a:lnTo>
                      <a:lnTo>
                        <a:pt x="36" y="207"/>
                      </a:lnTo>
                      <a:lnTo>
                        <a:pt x="41" y="186"/>
                      </a:lnTo>
                      <a:lnTo>
                        <a:pt x="49" y="166"/>
                      </a:lnTo>
                      <a:lnTo>
                        <a:pt x="58" y="147"/>
                      </a:lnTo>
                      <a:lnTo>
                        <a:pt x="69" y="128"/>
                      </a:lnTo>
                      <a:lnTo>
                        <a:pt x="82" y="112"/>
                      </a:lnTo>
                      <a:lnTo>
                        <a:pt x="96" y="96"/>
                      </a:lnTo>
                      <a:lnTo>
                        <a:pt x="112" y="82"/>
                      </a:lnTo>
                      <a:lnTo>
                        <a:pt x="128" y="69"/>
                      </a:lnTo>
                      <a:lnTo>
                        <a:pt x="147" y="58"/>
                      </a:lnTo>
                      <a:lnTo>
                        <a:pt x="166" y="49"/>
                      </a:lnTo>
                      <a:lnTo>
                        <a:pt x="187" y="42"/>
                      </a:lnTo>
                      <a:lnTo>
                        <a:pt x="207" y="36"/>
                      </a:lnTo>
                      <a:lnTo>
                        <a:pt x="218" y="34"/>
                      </a:lnTo>
                      <a:lnTo>
                        <a:pt x="230" y="33"/>
                      </a:lnTo>
                      <a:lnTo>
                        <a:pt x="241" y="32"/>
                      </a:lnTo>
                      <a:lnTo>
                        <a:pt x="252" y="31"/>
                      </a:lnTo>
                      <a:lnTo>
                        <a:pt x="263" y="32"/>
                      </a:lnTo>
                      <a:lnTo>
                        <a:pt x="274" y="33"/>
                      </a:lnTo>
                      <a:lnTo>
                        <a:pt x="286" y="34"/>
                      </a:lnTo>
                      <a:lnTo>
                        <a:pt x="297" y="36"/>
                      </a:lnTo>
                      <a:lnTo>
                        <a:pt x="317" y="42"/>
                      </a:lnTo>
                      <a:lnTo>
                        <a:pt x="338" y="49"/>
                      </a:lnTo>
                      <a:lnTo>
                        <a:pt x="357" y="58"/>
                      </a:lnTo>
                      <a:lnTo>
                        <a:pt x="376" y="69"/>
                      </a:lnTo>
                      <a:lnTo>
                        <a:pt x="392" y="82"/>
                      </a:lnTo>
                      <a:lnTo>
                        <a:pt x="408" y="96"/>
                      </a:lnTo>
                      <a:lnTo>
                        <a:pt x="422" y="112"/>
                      </a:lnTo>
                      <a:lnTo>
                        <a:pt x="435" y="128"/>
                      </a:lnTo>
                      <a:lnTo>
                        <a:pt x="446" y="147"/>
                      </a:lnTo>
                      <a:lnTo>
                        <a:pt x="456" y="166"/>
                      </a:lnTo>
                      <a:lnTo>
                        <a:pt x="462" y="186"/>
                      </a:lnTo>
                      <a:lnTo>
                        <a:pt x="468" y="207"/>
                      </a:lnTo>
                      <a:lnTo>
                        <a:pt x="470" y="219"/>
                      </a:lnTo>
                      <a:lnTo>
                        <a:pt x="472" y="230"/>
                      </a:lnTo>
                      <a:lnTo>
                        <a:pt x="472" y="240"/>
                      </a:lnTo>
                      <a:lnTo>
                        <a:pt x="473" y="252"/>
                      </a:lnTo>
                      <a:lnTo>
                        <a:pt x="472" y="263"/>
                      </a:lnTo>
                      <a:lnTo>
                        <a:pt x="472" y="274"/>
                      </a:lnTo>
                      <a:lnTo>
                        <a:pt x="470" y="286"/>
                      </a:lnTo>
                      <a:lnTo>
                        <a:pt x="468" y="297"/>
                      </a:lnTo>
                      <a:lnTo>
                        <a:pt x="462" y="317"/>
                      </a:lnTo>
                      <a:lnTo>
                        <a:pt x="456" y="338"/>
                      </a:lnTo>
                      <a:lnTo>
                        <a:pt x="446" y="357"/>
                      </a:lnTo>
                      <a:lnTo>
                        <a:pt x="435" y="375"/>
                      </a:lnTo>
                      <a:lnTo>
                        <a:pt x="422" y="392"/>
                      </a:lnTo>
                      <a:lnTo>
                        <a:pt x="408" y="408"/>
                      </a:lnTo>
                      <a:lnTo>
                        <a:pt x="392" y="422"/>
                      </a:lnTo>
                      <a:lnTo>
                        <a:pt x="376" y="435"/>
                      </a:lnTo>
                      <a:lnTo>
                        <a:pt x="357" y="446"/>
                      </a:lnTo>
                      <a:lnTo>
                        <a:pt x="338" y="455"/>
                      </a:lnTo>
                      <a:lnTo>
                        <a:pt x="317" y="463"/>
                      </a:lnTo>
                      <a:lnTo>
                        <a:pt x="297" y="468"/>
                      </a:lnTo>
                      <a:lnTo>
                        <a:pt x="286" y="469"/>
                      </a:lnTo>
                      <a:lnTo>
                        <a:pt x="274" y="472"/>
                      </a:lnTo>
                      <a:lnTo>
                        <a:pt x="263" y="473"/>
                      </a:lnTo>
                      <a:lnTo>
                        <a:pt x="252" y="473"/>
                      </a:lnTo>
                      <a:lnTo>
                        <a:pt x="252" y="473"/>
                      </a:lnTo>
                      <a:close/>
                      <a:moveTo>
                        <a:pt x="252" y="0"/>
                      </a:moveTo>
                      <a:lnTo>
                        <a:pt x="239" y="1"/>
                      </a:lnTo>
                      <a:lnTo>
                        <a:pt x="227" y="1"/>
                      </a:lnTo>
                      <a:lnTo>
                        <a:pt x="214" y="3"/>
                      </a:lnTo>
                      <a:lnTo>
                        <a:pt x="201" y="5"/>
                      </a:lnTo>
                      <a:lnTo>
                        <a:pt x="189" y="8"/>
                      </a:lnTo>
                      <a:lnTo>
                        <a:pt x="177" y="12"/>
                      </a:lnTo>
                      <a:lnTo>
                        <a:pt x="165" y="15"/>
                      </a:lnTo>
                      <a:lnTo>
                        <a:pt x="154" y="20"/>
                      </a:lnTo>
                      <a:lnTo>
                        <a:pt x="142" y="24"/>
                      </a:lnTo>
                      <a:lnTo>
                        <a:pt x="132" y="30"/>
                      </a:lnTo>
                      <a:lnTo>
                        <a:pt x="121" y="36"/>
                      </a:lnTo>
                      <a:lnTo>
                        <a:pt x="111" y="43"/>
                      </a:lnTo>
                      <a:lnTo>
                        <a:pt x="101" y="50"/>
                      </a:lnTo>
                      <a:lnTo>
                        <a:pt x="92" y="58"/>
                      </a:lnTo>
                      <a:lnTo>
                        <a:pt x="83" y="66"/>
                      </a:lnTo>
                      <a:lnTo>
                        <a:pt x="73" y="74"/>
                      </a:lnTo>
                      <a:lnTo>
                        <a:pt x="66" y="83"/>
                      </a:lnTo>
                      <a:lnTo>
                        <a:pt x="57" y="91"/>
                      </a:lnTo>
                      <a:lnTo>
                        <a:pt x="50" y="101"/>
                      </a:lnTo>
                      <a:lnTo>
                        <a:pt x="43" y="111"/>
                      </a:lnTo>
                      <a:lnTo>
                        <a:pt x="37" y="122"/>
                      </a:lnTo>
                      <a:lnTo>
                        <a:pt x="30" y="131"/>
                      </a:lnTo>
                      <a:lnTo>
                        <a:pt x="25" y="142"/>
                      </a:lnTo>
                      <a:lnTo>
                        <a:pt x="19" y="154"/>
                      </a:lnTo>
                      <a:lnTo>
                        <a:pt x="15" y="165"/>
                      </a:lnTo>
                      <a:lnTo>
                        <a:pt x="12" y="177"/>
                      </a:lnTo>
                      <a:lnTo>
                        <a:pt x="7" y="189"/>
                      </a:lnTo>
                      <a:lnTo>
                        <a:pt x="5" y="202"/>
                      </a:lnTo>
                      <a:lnTo>
                        <a:pt x="3" y="213"/>
                      </a:lnTo>
                      <a:lnTo>
                        <a:pt x="1" y="226"/>
                      </a:lnTo>
                      <a:lnTo>
                        <a:pt x="0" y="239"/>
                      </a:lnTo>
                      <a:lnTo>
                        <a:pt x="0" y="252"/>
                      </a:lnTo>
                      <a:lnTo>
                        <a:pt x="0" y="265"/>
                      </a:lnTo>
                      <a:lnTo>
                        <a:pt x="1" y="277"/>
                      </a:lnTo>
                      <a:lnTo>
                        <a:pt x="3" y="290"/>
                      </a:lnTo>
                      <a:lnTo>
                        <a:pt x="5" y="303"/>
                      </a:lnTo>
                      <a:lnTo>
                        <a:pt x="7" y="315"/>
                      </a:lnTo>
                      <a:lnTo>
                        <a:pt x="12" y="327"/>
                      </a:lnTo>
                      <a:lnTo>
                        <a:pt x="15" y="339"/>
                      </a:lnTo>
                      <a:lnTo>
                        <a:pt x="19" y="350"/>
                      </a:lnTo>
                      <a:lnTo>
                        <a:pt x="25" y="361"/>
                      </a:lnTo>
                      <a:lnTo>
                        <a:pt x="30" y="372"/>
                      </a:lnTo>
                      <a:lnTo>
                        <a:pt x="37" y="383"/>
                      </a:lnTo>
                      <a:lnTo>
                        <a:pt x="43" y="393"/>
                      </a:lnTo>
                      <a:lnTo>
                        <a:pt x="50" y="402"/>
                      </a:lnTo>
                      <a:lnTo>
                        <a:pt x="57" y="412"/>
                      </a:lnTo>
                      <a:lnTo>
                        <a:pt x="66" y="421"/>
                      </a:lnTo>
                      <a:lnTo>
                        <a:pt x="73" y="431"/>
                      </a:lnTo>
                      <a:lnTo>
                        <a:pt x="83" y="438"/>
                      </a:lnTo>
                      <a:lnTo>
                        <a:pt x="92" y="447"/>
                      </a:lnTo>
                      <a:lnTo>
                        <a:pt x="101" y="454"/>
                      </a:lnTo>
                      <a:lnTo>
                        <a:pt x="111" y="461"/>
                      </a:lnTo>
                      <a:lnTo>
                        <a:pt x="121" y="467"/>
                      </a:lnTo>
                      <a:lnTo>
                        <a:pt x="132" y="474"/>
                      </a:lnTo>
                      <a:lnTo>
                        <a:pt x="142" y="479"/>
                      </a:lnTo>
                      <a:lnTo>
                        <a:pt x="154" y="485"/>
                      </a:lnTo>
                      <a:lnTo>
                        <a:pt x="165" y="489"/>
                      </a:lnTo>
                      <a:lnTo>
                        <a:pt x="177" y="492"/>
                      </a:lnTo>
                      <a:lnTo>
                        <a:pt x="189" y="496"/>
                      </a:lnTo>
                      <a:lnTo>
                        <a:pt x="201" y="499"/>
                      </a:lnTo>
                      <a:lnTo>
                        <a:pt x="214" y="501"/>
                      </a:lnTo>
                      <a:lnTo>
                        <a:pt x="227" y="503"/>
                      </a:lnTo>
                      <a:lnTo>
                        <a:pt x="239" y="504"/>
                      </a:lnTo>
                      <a:lnTo>
                        <a:pt x="252" y="504"/>
                      </a:lnTo>
                      <a:lnTo>
                        <a:pt x="265" y="504"/>
                      </a:lnTo>
                      <a:lnTo>
                        <a:pt x="277" y="503"/>
                      </a:lnTo>
                      <a:lnTo>
                        <a:pt x="290" y="501"/>
                      </a:lnTo>
                      <a:lnTo>
                        <a:pt x="302" y="499"/>
                      </a:lnTo>
                      <a:lnTo>
                        <a:pt x="315" y="496"/>
                      </a:lnTo>
                      <a:lnTo>
                        <a:pt x="327" y="492"/>
                      </a:lnTo>
                      <a:lnTo>
                        <a:pt x="339" y="489"/>
                      </a:lnTo>
                      <a:lnTo>
                        <a:pt x="350" y="485"/>
                      </a:lnTo>
                      <a:lnTo>
                        <a:pt x="362" y="479"/>
                      </a:lnTo>
                      <a:lnTo>
                        <a:pt x="373" y="474"/>
                      </a:lnTo>
                      <a:lnTo>
                        <a:pt x="382" y="467"/>
                      </a:lnTo>
                      <a:lnTo>
                        <a:pt x="393" y="461"/>
                      </a:lnTo>
                      <a:lnTo>
                        <a:pt x="403" y="454"/>
                      </a:lnTo>
                      <a:lnTo>
                        <a:pt x="412" y="447"/>
                      </a:lnTo>
                      <a:lnTo>
                        <a:pt x="421" y="438"/>
                      </a:lnTo>
                      <a:lnTo>
                        <a:pt x="430" y="431"/>
                      </a:lnTo>
                      <a:lnTo>
                        <a:pt x="438" y="421"/>
                      </a:lnTo>
                      <a:lnTo>
                        <a:pt x="446" y="412"/>
                      </a:lnTo>
                      <a:lnTo>
                        <a:pt x="454" y="402"/>
                      </a:lnTo>
                      <a:lnTo>
                        <a:pt x="461" y="393"/>
                      </a:lnTo>
                      <a:lnTo>
                        <a:pt x="468" y="383"/>
                      </a:lnTo>
                      <a:lnTo>
                        <a:pt x="474" y="372"/>
                      </a:lnTo>
                      <a:lnTo>
                        <a:pt x="479" y="361"/>
                      </a:lnTo>
                      <a:lnTo>
                        <a:pt x="484" y="350"/>
                      </a:lnTo>
                      <a:lnTo>
                        <a:pt x="489" y="339"/>
                      </a:lnTo>
                      <a:lnTo>
                        <a:pt x="492" y="327"/>
                      </a:lnTo>
                      <a:lnTo>
                        <a:pt x="496" y="315"/>
                      </a:lnTo>
                      <a:lnTo>
                        <a:pt x="499" y="303"/>
                      </a:lnTo>
                      <a:lnTo>
                        <a:pt x="501" y="290"/>
                      </a:lnTo>
                      <a:lnTo>
                        <a:pt x="503" y="277"/>
                      </a:lnTo>
                      <a:lnTo>
                        <a:pt x="503" y="265"/>
                      </a:lnTo>
                      <a:lnTo>
                        <a:pt x="504" y="252"/>
                      </a:lnTo>
                      <a:lnTo>
                        <a:pt x="503" y="239"/>
                      </a:lnTo>
                      <a:lnTo>
                        <a:pt x="503" y="226"/>
                      </a:lnTo>
                      <a:lnTo>
                        <a:pt x="501" y="213"/>
                      </a:lnTo>
                      <a:lnTo>
                        <a:pt x="499" y="202"/>
                      </a:lnTo>
                      <a:lnTo>
                        <a:pt x="496" y="189"/>
                      </a:lnTo>
                      <a:lnTo>
                        <a:pt x="492" y="177"/>
                      </a:lnTo>
                      <a:lnTo>
                        <a:pt x="489" y="165"/>
                      </a:lnTo>
                      <a:lnTo>
                        <a:pt x="484" y="154"/>
                      </a:lnTo>
                      <a:lnTo>
                        <a:pt x="479" y="142"/>
                      </a:lnTo>
                      <a:lnTo>
                        <a:pt x="474" y="131"/>
                      </a:lnTo>
                      <a:lnTo>
                        <a:pt x="468" y="122"/>
                      </a:lnTo>
                      <a:lnTo>
                        <a:pt x="461" y="111"/>
                      </a:lnTo>
                      <a:lnTo>
                        <a:pt x="454" y="101"/>
                      </a:lnTo>
                      <a:lnTo>
                        <a:pt x="446" y="91"/>
                      </a:lnTo>
                      <a:lnTo>
                        <a:pt x="438" y="83"/>
                      </a:lnTo>
                      <a:lnTo>
                        <a:pt x="430" y="74"/>
                      </a:lnTo>
                      <a:lnTo>
                        <a:pt x="421" y="66"/>
                      </a:lnTo>
                      <a:lnTo>
                        <a:pt x="412" y="58"/>
                      </a:lnTo>
                      <a:lnTo>
                        <a:pt x="403" y="50"/>
                      </a:lnTo>
                      <a:lnTo>
                        <a:pt x="393" y="43"/>
                      </a:lnTo>
                      <a:lnTo>
                        <a:pt x="382" y="36"/>
                      </a:lnTo>
                      <a:lnTo>
                        <a:pt x="373" y="30"/>
                      </a:lnTo>
                      <a:lnTo>
                        <a:pt x="362" y="24"/>
                      </a:lnTo>
                      <a:lnTo>
                        <a:pt x="350" y="20"/>
                      </a:lnTo>
                      <a:lnTo>
                        <a:pt x="339" y="15"/>
                      </a:lnTo>
                      <a:lnTo>
                        <a:pt x="327" y="12"/>
                      </a:lnTo>
                      <a:lnTo>
                        <a:pt x="315" y="8"/>
                      </a:lnTo>
                      <a:lnTo>
                        <a:pt x="302" y="5"/>
                      </a:lnTo>
                      <a:lnTo>
                        <a:pt x="290" y="3"/>
                      </a:lnTo>
                      <a:lnTo>
                        <a:pt x="277" y="1"/>
                      </a:lnTo>
                      <a:lnTo>
                        <a:pt x="265" y="1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2" name="î$lîḓe"/>
                <p:cNvSpPr/>
                <p:nvPr/>
              </p:nvSpPr>
              <p:spPr bwMode="auto">
                <a:xfrm>
                  <a:off x="4734718" y="2925365"/>
                  <a:ext cx="114300" cy="114300"/>
                </a:xfrm>
                <a:custGeom>
                  <a:avLst/>
                  <a:gdLst>
                    <a:gd name="T0" fmla="*/ 122 w 288"/>
                    <a:gd name="T1" fmla="*/ 250 h 288"/>
                    <a:gd name="T2" fmla="*/ 93 w 288"/>
                    <a:gd name="T3" fmla="*/ 239 h 288"/>
                    <a:gd name="T4" fmla="*/ 68 w 288"/>
                    <a:gd name="T5" fmla="*/ 220 h 288"/>
                    <a:gd name="T6" fmla="*/ 50 w 288"/>
                    <a:gd name="T7" fmla="*/ 195 h 288"/>
                    <a:gd name="T8" fmla="*/ 38 w 288"/>
                    <a:gd name="T9" fmla="*/ 166 h 288"/>
                    <a:gd name="T10" fmla="*/ 37 w 288"/>
                    <a:gd name="T11" fmla="*/ 132 h 288"/>
                    <a:gd name="T12" fmla="*/ 44 w 288"/>
                    <a:gd name="T13" fmla="*/ 102 h 288"/>
                    <a:gd name="T14" fmla="*/ 60 w 288"/>
                    <a:gd name="T15" fmla="*/ 75 h 288"/>
                    <a:gd name="T16" fmla="*/ 84 w 288"/>
                    <a:gd name="T17" fmla="*/ 55 h 288"/>
                    <a:gd name="T18" fmla="*/ 112 w 288"/>
                    <a:gd name="T19" fmla="*/ 41 h 288"/>
                    <a:gd name="T20" fmla="*/ 144 w 288"/>
                    <a:gd name="T21" fmla="*/ 36 h 288"/>
                    <a:gd name="T22" fmla="*/ 176 w 288"/>
                    <a:gd name="T23" fmla="*/ 41 h 288"/>
                    <a:gd name="T24" fmla="*/ 204 w 288"/>
                    <a:gd name="T25" fmla="*/ 55 h 288"/>
                    <a:gd name="T26" fmla="*/ 228 w 288"/>
                    <a:gd name="T27" fmla="*/ 75 h 288"/>
                    <a:gd name="T28" fmla="*/ 244 w 288"/>
                    <a:gd name="T29" fmla="*/ 102 h 288"/>
                    <a:gd name="T30" fmla="*/ 252 w 288"/>
                    <a:gd name="T31" fmla="*/ 132 h 288"/>
                    <a:gd name="T32" fmla="*/ 249 w 288"/>
                    <a:gd name="T33" fmla="*/ 166 h 288"/>
                    <a:gd name="T34" fmla="*/ 239 w 288"/>
                    <a:gd name="T35" fmla="*/ 195 h 288"/>
                    <a:gd name="T36" fmla="*/ 220 w 288"/>
                    <a:gd name="T37" fmla="*/ 220 h 288"/>
                    <a:gd name="T38" fmla="*/ 195 w 288"/>
                    <a:gd name="T39" fmla="*/ 239 h 288"/>
                    <a:gd name="T40" fmla="*/ 166 w 288"/>
                    <a:gd name="T41" fmla="*/ 250 h 288"/>
                    <a:gd name="T42" fmla="*/ 144 w 288"/>
                    <a:gd name="T43" fmla="*/ 252 h 288"/>
                    <a:gd name="T44" fmla="*/ 115 w 288"/>
                    <a:gd name="T45" fmla="*/ 3 h 288"/>
                    <a:gd name="T46" fmla="*/ 76 w 288"/>
                    <a:gd name="T47" fmla="*/ 17 h 288"/>
                    <a:gd name="T48" fmla="*/ 42 w 288"/>
                    <a:gd name="T49" fmla="*/ 42 h 288"/>
                    <a:gd name="T50" fmla="*/ 17 w 288"/>
                    <a:gd name="T51" fmla="*/ 75 h 288"/>
                    <a:gd name="T52" fmla="*/ 3 w 288"/>
                    <a:gd name="T53" fmla="*/ 115 h 288"/>
                    <a:gd name="T54" fmla="*/ 1 w 288"/>
                    <a:gd name="T55" fmla="*/ 158 h 288"/>
                    <a:gd name="T56" fmla="*/ 12 w 288"/>
                    <a:gd name="T57" fmla="*/ 201 h 288"/>
                    <a:gd name="T58" fmla="*/ 33 w 288"/>
                    <a:gd name="T59" fmla="*/ 235 h 288"/>
                    <a:gd name="T60" fmla="*/ 64 w 288"/>
                    <a:gd name="T61" fmla="*/ 263 h 288"/>
                    <a:gd name="T62" fmla="*/ 101 w 288"/>
                    <a:gd name="T63" fmla="*/ 282 h 288"/>
                    <a:gd name="T64" fmla="*/ 144 w 288"/>
                    <a:gd name="T65" fmla="*/ 288 h 288"/>
                    <a:gd name="T66" fmla="*/ 187 w 288"/>
                    <a:gd name="T67" fmla="*/ 282 h 288"/>
                    <a:gd name="T68" fmla="*/ 225 w 288"/>
                    <a:gd name="T69" fmla="*/ 263 h 288"/>
                    <a:gd name="T70" fmla="*/ 255 w 288"/>
                    <a:gd name="T71" fmla="*/ 235 h 288"/>
                    <a:gd name="T72" fmla="*/ 276 w 288"/>
                    <a:gd name="T73" fmla="*/ 201 h 288"/>
                    <a:gd name="T74" fmla="*/ 287 w 288"/>
                    <a:gd name="T75" fmla="*/ 158 h 288"/>
                    <a:gd name="T76" fmla="*/ 285 w 288"/>
                    <a:gd name="T77" fmla="*/ 115 h 288"/>
                    <a:gd name="T78" fmla="*/ 271 w 288"/>
                    <a:gd name="T79" fmla="*/ 75 h 288"/>
                    <a:gd name="T80" fmla="*/ 246 w 288"/>
                    <a:gd name="T81" fmla="*/ 42 h 288"/>
                    <a:gd name="T82" fmla="*/ 213 w 288"/>
                    <a:gd name="T83" fmla="*/ 17 h 288"/>
                    <a:gd name="T84" fmla="*/ 173 w 288"/>
                    <a:gd name="T85" fmla="*/ 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8" h="288">
                      <a:moveTo>
                        <a:pt x="144" y="252"/>
                      </a:moveTo>
                      <a:lnTo>
                        <a:pt x="133" y="251"/>
                      </a:lnTo>
                      <a:lnTo>
                        <a:pt x="122" y="250"/>
                      </a:lnTo>
                      <a:lnTo>
                        <a:pt x="112" y="247"/>
                      </a:lnTo>
                      <a:lnTo>
                        <a:pt x="103" y="244"/>
                      </a:lnTo>
                      <a:lnTo>
                        <a:pt x="93" y="239"/>
                      </a:lnTo>
                      <a:lnTo>
                        <a:pt x="84" y="234"/>
                      </a:lnTo>
                      <a:lnTo>
                        <a:pt x="76" y="228"/>
                      </a:lnTo>
                      <a:lnTo>
                        <a:pt x="68" y="220"/>
                      </a:lnTo>
                      <a:lnTo>
                        <a:pt x="60" y="212"/>
                      </a:lnTo>
                      <a:lnTo>
                        <a:pt x="55" y="205"/>
                      </a:lnTo>
                      <a:lnTo>
                        <a:pt x="50" y="195"/>
                      </a:lnTo>
                      <a:lnTo>
                        <a:pt x="44" y="186"/>
                      </a:lnTo>
                      <a:lnTo>
                        <a:pt x="41" y="176"/>
                      </a:lnTo>
                      <a:lnTo>
                        <a:pt x="38" y="166"/>
                      </a:lnTo>
                      <a:lnTo>
                        <a:pt x="37" y="155"/>
                      </a:lnTo>
                      <a:lnTo>
                        <a:pt x="36" y="144"/>
                      </a:lnTo>
                      <a:lnTo>
                        <a:pt x="37" y="132"/>
                      </a:lnTo>
                      <a:lnTo>
                        <a:pt x="38" y="122"/>
                      </a:lnTo>
                      <a:lnTo>
                        <a:pt x="41" y="112"/>
                      </a:lnTo>
                      <a:lnTo>
                        <a:pt x="44" y="102"/>
                      </a:lnTo>
                      <a:lnTo>
                        <a:pt x="50" y="93"/>
                      </a:lnTo>
                      <a:lnTo>
                        <a:pt x="55" y="84"/>
                      </a:lnTo>
                      <a:lnTo>
                        <a:pt x="60" y="75"/>
                      </a:lnTo>
                      <a:lnTo>
                        <a:pt x="68" y="68"/>
                      </a:lnTo>
                      <a:lnTo>
                        <a:pt x="76" y="60"/>
                      </a:lnTo>
                      <a:lnTo>
                        <a:pt x="84" y="55"/>
                      </a:lnTo>
                      <a:lnTo>
                        <a:pt x="93" y="49"/>
                      </a:lnTo>
                      <a:lnTo>
                        <a:pt x="103" y="44"/>
                      </a:lnTo>
                      <a:lnTo>
                        <a:pt x="112" y="41"/>
                      </a:lnTo>
                      <a:lnTo>
                        <a:pt x="122" y="39"/>
                      </a:lnTo>
                      <a:lnTo>
                        <a:pt x="133" y="36"/>
                      </a:lnTo>
                      <a:lnTo>
                        <a:pt x="144" y="36"/>
                      </a:lnTo>
                      <a:lnTo>
                        <a:pt x="155" y="36"/>
                      </a:lnTo>
                      <a:lnTo>
                        <a:pt x="166" y="39"/>
                      </a:lnTo>
                      <a:lnTo>
                        <a:pt x="176" y="41"/>
                      </a:lnTo>
                      <a:lnTo>
                        <a:pt x="186" y="44"/>
                      </a:lnTo>
                      <a:lnTo>
                        <a:pt x="195" y="49"/>
                      </a:lnTo>
                      <a:lnTo>
                        <a:pt x="204" y="55"/>
                      </a:lnTo>
                      <a:lnTo>
                        <a:pt x="213" y="60"/>
                      </a:lnTo>
                      <a:lnTo>
                        <a:pt x="220" y="68"/>
                      </a:lnTo>
                      <a:lnTo>
                        <a:pt x="228" y="75"/>
                      </a:lnTo>
                      <a:lnTo>
                        <a:pt x="233" y="84"/>
                      </a:lnTo>
                      <a:lnTo>
                        <a:pt x="239" y="93"/>
                      </a:lnTo>
                      <a:lnTo>
                        <a:pt x="244" y="102"/>
                      </a:lnTo>
                      <a:lnTo>
                        <a:pt x="247" y="112"/>
                      </a:lnTo>
                      <a:lnTo>
                        <a:pt x="249" y="122"/>
                      </a:lnTo>
                      <a:lnTo>
                        <a:pt x="252" y="132"/>
                      </a:lnTo>
                      <a:lnTo>
                        <a:pt x="252" y="144"/>
                      </a:lnTo>
                      <a:lnTo>
                        <a:pt x="252" y="155"/>
                      </a:lnTo>
                      <a:lnTo>
                        <a:pt x="249" y="166"/>
                      </a:lnTo>
                      <a:lnTo>
                        <a:pt x="247" y="176"/>
                      </a:lnTo>
                      <a:lnTo>
                        <a:pt x="244" y="186"/>
                      </a:lnTo>
                      <a:lnTo>
                        <a:pt x="239" y="195"/>
                      </a:lnTo>
                      <a:lnTo>
                        <a:pt x="233" y="205"/>
                      </a:lnTo>
                      <a:lnTo>
                        <a:pt x="228" y="212"/>
                      </a:lnTo>
                      <a:lnTo>
                        <a:pt x="220" y="220"/>
                      </a:lnTo>
                      <a:lnTo>
                        <a:pt x="213" y="228"/>
                      </a:lnTo>
                      <a:lnTo>
                        <a:pt x="204" y="234"/>
                      </a:lnTo>
                      <a:lnTo>
                        <a:pt x="195" y="239"/>
                      </a:lnTo>
                      <a:lnTo>
                        <a:pt x="186" y="244"/>
                      </a:lnTo>
                      <a:lnTo>
                        <a:pt x="176" y="247"/>
                      </a:lnTo>
                      <a:lnTo>
                        <a:pt x="166" y="250"/>
                      </a:lnTo>
                      <a:lnTo>
                        <a:pt x="155" y="251"/>
                      </a:lnTo>
                      <a:lnTo>
                        <a:pt x="144" y="252"/>
                      </a:lnTo>
                      <a:lnTo>
                        <a:pt x="144" y="252"/>
                      </a:lnTo>
                      <a:close/>
                      <a:moveTo>
                        <a:pt x="144" y="0"/>
                      </a:moveTo>
                      <a:lnTo>
                        <a:pt x="130" y="1"/>
                      </a:lnTo>
                      <a:lnTo>
                        <a:pt x="115" y="3"/>
                      </a:lnTo>
                      <a:lnTo>
                        <a:pt x="101" y="6"/>
                      </a:lnTo>
                      <a:lnTo>
                        <a:pt x="88" y="12"/>
                      </a:lnTo>
                      <a:lnTo>
                        <a:pt x="76" y="17"/>
                      </a:lnTo>
                      <a:lnTo>
                        <a:pt x="64" y="24"/>
                      </a:lnTo>
                      <a:lnTo>
                        <a:pt x="53" y="33"/>
                      </a:lnTo>
                      <a:lnTo>
                        <a:pt x="42" y="42"/>
                      </a:lnTo>
                      <a:lnTo>
                        <a:pt x="33" y="53"/>
                      </a:lnTo>
                      <a:lnTo>
                        <a:pt x="25" y="63"/>
                      </a:lnTo>
                      <a:lnTo>
                        <a:pt x="17" y="75"/>
                      </a:lnTo>
                      <a:lnTo>
                        <a:pt x="12" y="88"/>
                      </a:lnTo>
                      <a:lnTo>
                        <a:pt x="6" y="101"/>
                      </a:lnTo>
                      <a:lnTo>
                        <a:pt x="3" y="115"/>
                      </a:lnTo>
                      <a:lnTo>
                        <a:pt x="1" y="129"/>
                      </a:lnTo>
                      <a:lnTo>
                        <a:pt x="0" y="144"/>
                      </a:lnTo>
                      <a:lnTo>
                        <a:pt x="1" y="158"/>
                      </a:lnTo>
                      <a:lnTo>
                        <a:pt x="3" y="174"/>
                      </a:lnTo>
                      <a:lnTo>
                        <a:pt x="6" y="186"/>
                      </a:lnTo>
                      <a:lnTo>
                        <a:pt x="12" y="201"/>
                      </a:lnTo>
                      <a:lnTo>
                        <a:pt x="17" y="212"/>
                      </a:lnTo>
                      <a:lnTo>
                        <a:pt x="25" y="224"/>
                      </a:lnTo>
                      <a:lnTo>
                        <a:pt x="33" y="235"/>
                      </a:lnTo>
                      <a:lnTo>
                        <a:pt x="42" y="246"/>
                      </a:lnTo>
                      <a:lnTo>
                        <a:pt x="53" y="256"/>
                      </a:lnTo>
                      <a:lnTo>
                        <a:pt x="64" y="263"/>
                      </a:lnTo>
                      <a:lnTo>
                        <a:pt x="76" y="271"/>
                      </a:lnTo>
                      <a:lnTo>
                        <a:pt x="88" y="276"/>
                      </a:lnTo>
                      <a:lnTo>
                        <a:pt x="101" y="282"/>
                      </a:lnTo>
                      <a:lnTo>
                        <a:pt x="115" y="285"/>
                      </a:lnTo>
                      <a:lnTo>
                        <a:pt x="130" y="287"/>
                      </a:lnTo>
                      <a:lnTo>
                        <a:pt x="144" y="288"/>
                      </a:lnTo>
                      <a:lnTo>
                        <a:pt x="159" y="287"/>
                      </a:lnTo>
                      <a:lnTo>
                        <a:pt x="173" y="285"/>
                      </a:lnTo>
                      <a:lnTo>
                        <a:pt x="187" y="282"/>
                      </a:lnTo>
                      <a:lnTo>
                        <a:pt x="200" y="276"/>
                      </a:lnTo>
                      <a:lnTo>
                        <a:pt x="213" y="271"/>
                      </a:lnTo>
                      <a:lnTo>
                        <a:pt x="225" y="263"/>
                      </a:lnTo>
                      <a:lnTo>
                        <a:pt x="235" y="256"/>
                      </a:lnTo>
                      <a:lnTo>
                        <a:pt x="246" y="246"/>
                      </a:lnTo>
                      <a:lnTo>
                        <a:pt x="255" y="235"/>
                      </a:lnTo>
                      <a:lnTo>
                        <a:pt x="263" y="224"/>
                      </a:lnTo>
                      <a:lnTo>
                        <a:pt x="271" y="212"/>
                      </a:lnTo>
                      <a:lnTo>
                        <a:pt x="276" y="201"/>
                      </a:lnTo>
                      <a:lnTo>
                        <a:pt x="282" y="186"/>
                      </a:lnTo>
                      <a:lnTo>
                        <a:pt x="285" y="174"/>
                      </a:lnTo>
                      <a:lnTo>
                        <a:pt x="287" y="158"/>
                      </a:lnTo>
                      <a:lnTo>
                        <a:pt x="288" y="144"/>
                      </a:lnTo>
                      <a:lnTo>
                        <a:pt x="287" y="129"/>
                      </a:lnTo>
                      <a:lnTo>
                        <a:pt x="285" y="115"/>
                      </a:lnTo>
                      <a:lnTo>
                        <a:pt x="282" y="101"/>
                      </a:lnTo>
                      <a:lnTo>
                        <a:pt x="276" y="88"/>
                      </a:lnTo>
                      <a:lnTo>
                        <a:pt x="271" y="75"/>
                      </a:lnTo>
                      <a:lnTo>
                        <a:pt x="263" y="63"/>
                      </a:lnTo>
                      <a:lnTo>
                        <a:pt x="255" y="53"/>
                      </a:lnTo>
                      <a:lnTo>
                        <a:pt x="246" y="42"/>
                      </a:lnTo>
                      <a:lnTo>
                        <a:pt x="235" y="33"/>
                      </a:lnTo>
                      <a:lnTo>
                        <a:pt x="225" y="24"/>
                      </a:lnTo>
                      <a:lnTo>
                        <a:pt x="213" y="17"/>
                      </a:lnTo>
                      <a:lnTo>
                        <a:pt x="200" y="12"/>
                      </a:lnTo>
                      <a:lnTo>
                        <a:pt x="187" y="6"/>
                      </a:lnTo>
                      <a:lnTo>
                        <a:pt x="173" y="3"/>
                      </a:lnTo>
                      <a:lnTo>
                        <a:pt x="159" y="1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9" name="íšľiďê"/>
            <p:cNvGrpSpPr/>
            <p:nvPr/>
          </p:nvGrpSpPr>
          <p:grpSpPr>
            <a:xfrm>
              <a:off x="7533165" y="1548187"/>
              <a:ext cx="6420485" cy="1450340"/>
              <a:chOff x="7193677" y="1781692"/>
              <a:chExt cx="6420485" cy="1450340"/>
            </a:xfrm>
          </p:grpSpPr>
          <p:sp>
            <p:nvSpPr>
              <p:cNvPr id="18" name="ïṧ1ïḓê"/>
              <p:cNvSpPr/>
              <p:nvPr/>
            </p:nvSpPr>
            <p:spPr bwMode="auto">
              <a:xfrm>
                <a:off x="7193677" y="2172852"/>
                <a:ext cx="6420485" cy="1059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每辆车按租用时长不同而价格不同</a:t>
                </a:r>
                <a:r>
                  <a:rPr lang="en-US" altLang="zh-CN" sz="1400" dirty="0"/>
                  <a:t> </a:t>
                </a:r>
                <a:endParaRPr lang="en-US" altLang="zh-CN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ym typeface="+mn-ea"/>
                  </a:rPr>
                  <a:t>租赁车、物流车的小额押金下单需要</a:t>
                </a:r>
                <a:r>
                  <a:rPr lang="zh-CN" altLang="en-US" sz="1400" b="1" dirty="0">
                    <a:solidFill>
                      <a:srgbClr val="C00000"/>
                    </a:solidFill>
                    <a:sym typeface="+mn-ea"/>
                  </a:rPr>
                  <a:t>支付押金</a:t>
                </a:r>
                <a:r>
                  <a:rPr lang="zh-CN" altLang="en-US" sz="1400" dirty="0">
                    <a:sym typeface="+mn-ea"/>
                  </a:rPr>
                  <a:t>，其他情况线下支付</a:t>
                </a:r>
                <a:endParaRPr lang="zh-CN" altLang="en-US" sz="1400" dirty="0">
                  <a:sym typeface="+mn-ea"/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押金将于还车后</a:t>
                </a:r>
                <a:r>
                  <a:rPr lang="en-US" altLang="zh-CN" sz="1400" dirty="0"/>
                  <a:t>30</a:t>
                </a:r>
                <a:r>
                  <a:rPr lang="zh-CN" altLang="en-US" sz="1400" dirty="0"/>
                  <a:t>个工作日根据费用结算情况退还</a:t>
                </a:r>
                <a:endParaRPr lang="zh-CN" altLang="en-US" sz="1400" dirty="0"/>
              </a:p>
            </p:txBody>
          </p:sp>
          <p:sp>
            <p:nvSpPr>
              <p:cNvPr id="19" name="ïšlíḓê"/>
              <p:cNvSpPr txBox="1"/>
              <p:nvPr/>
            </p:nvSpPr>
            <p:spPr bwMode="auto">
              <a:xfrm>
                <a:off x="7254002" y="1781692"/>
                <a:ext cx="233299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方案选择</a:t>
                </a:r>
                <a:endParaRPr lang="zh-CN" altLang="en-US" sz="1800" b="1" dirty="0"/>
              </a:p>
            </p:txBody>
          </p:sp>
        </p:grpSp>
        <p:grpSp>
          <p:nvGrpSpPr>
            <p:cNvPr id="10" name="íşḷíḑê"/>
            <p:cNvGrpSpPr/>
            <p:nvPr/>
          </p:nvGrpSpPr>
          <p:grpSpPr>
            <a:xfrm>
              <a:off x="6999984" y="3189569"/>
              <a:ext cx="5159375" cy="1498600"/>
              <a:chOff x="7394972" y="1933167"/>
              <a:chExt cx="5159375" cy="1498600"/>
            </a:xfrm>
          </p:grpSpPr>
          <p:sp>
            <p:nvSpPr>
              <p:cNvPr id="16" name="ís1ïḑê"/>
              <p:cNvSpPr/>
              <p:nvPr/>
            </p:nvSpPr>
            <p:spPr bwMode="auto">
              <a:xfrm>
                <a:off x="7394972" y="2343377"/>
                <a:ext cx="5159375" cy="1088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选择提车时间</a:t>
                </a:r>
                <a:endParaRPr lang="zh-CN" altLang="en-US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下单后，可在订单页面重新预约提车时间（两次</a:t>
                </a:r>
                <a:r>
                  <a:rPr lang="zh-CN" altLang="en-US" sz="1400" dirty="0"/>
                  <a:t>次修改机会）</a:t>
                </a:r>
                <a:endParaRPr lang="zh-CN" altLang="en-US" sz="1400" dirty="0"/>
              </a:p>
            </p:txBody>
          </p:sp>
          <p:sp>
            <p:nvSpPr>
              <p:cNvPr id="17" name="îsļïḍe"/>
              <p:cNvSpPr txBox="1"/>
              <p:nvPr/>
            </p:nvSpPr>
            <p:spPr bwMode="auto">
              <a:xfrm>
                <a:off x="7394972" y="1933167"/>
                <a:ext cx="2800985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提车时间</a:t>
                </a:r>
                <a:endParaRPr lang="zh-CN" altLang="en-US" sz="1800" b="1" dirty="0"/>
              </a:p>
            </p:txBody>
          </p:sp>
        </p:grpSp>
        <p:grpSp>
          <p:nvGrpSpPr>
            <p:cNvPr id="11" name="iṡḻiḍé"/>
            <p:cNvGrpSpPr/>
            <p:nvPr/>
          </p:nvGrpSpPr>
          <p:grpSpPr>
            <a:xfrm>
              <a:off x="7450206" y="4668065"/>
              <a:ext cx="3938270" cy="963074"/>
              <a:chOff x="7394972" y="2114998"/>
              <a:chExt cx="3938270" cy="963074"/>
            </a:xfrm>
          </p:grpSpPr>
          <p:sp>
            <p:nvSpPr>
              <p:cNvPr id="14" name="ïślîḓè"/>
              <p:cNvSpPr/>
              <p:nvPr/>
            </p:nvSpPr>
            <p:spPr bwMode="auto">
              <a:xfrm>
                <a:off x="7394972" y="2505937"/>
                <a:ext cx="3938270" cy="572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sz="1400" dirty="0">
                    <a:sym typeface="+mn-ea"/>
                  </a:rPr>
                  <a:t>选择该车可提车的交付中心地点</a:t>
                </a:r>
                <a:endParaRPr lang="zh-CN" sz="1400" dirty="0">
                  <a:sym typeface="+mn-ea"/>
                </a:endParaRPr>
              </a:p>
            </p:txBody>
          </p:sp>
          <p:sp>
            <p:nvSpPr>
              <p:cNvPr id="15" name="îSľíḓê"/>
              <p:cNvSpPr txBox="1"/>
              <p:nvPr/>
            </p:nvSpPr>
            <p:spPr bwMode="auto">
              <a:xfrm>
                <a:off x="7394972" y="2114998"/>
                <a:ext cx="225171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提车地点</a:t>
                </a:r>
                <a:endParaRPr lang="zh-CN" altLang="en-US" sz="1800" b="1" dirty="0"/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7611110" y="3059430"/>
              <a:ext cx="3925570" cy="127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118985" y="4468495"/>
              <a:ext cx="2886075" cy="190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1290955"/>
            <a:ext cx="2851785" cy="5071745"/>
          </a:xfrm>
          <a:prstGeom prst="rect">
            <a:avLst/>
          </a:prstGeom>
        </p:spPr>
      </p:pic>
      <p:pic>
        <p:nvPicPr>
          <p:cNvPr id="27" name="图片 26" descr="方案结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5" y="2165985"/>
            <a:ext cx="609600" cy="609600"/>
          </a:xfrm>
          <a:prstGeom prst="rect">
            <a:avLst/>
          </a:prstGeom>
        </p:spPr>
      </p:pic>
      <p:pic>
        <p:nvPicPr>
          <p:cNvPr id="30" name="图片 29" descr="日期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015" y="3703955"/>
            <a:ext cx="512445" cy="512445"/>
          </a:xfrm>
          <a:prstGeom prst="rect">
            <a:avLst/>
          </a:prstGeom>
        </p:spPr>
      </p:pic>
      <p:pic>
        <p:nvPicPr>
          <p:cNvPr id="33" name="图片 32" descr="地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90" y="5064760"/>
            <a:ext cx="398145" cy="3981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租车 </a:t>
            </a:r>
            <a:r>
              <a:rPr lang="en-US" altLang="zh-CN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到期后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3" name="1be7dadd-b0c7-48b3-b88c-234ee716d15c" descr="vAcAAB+LCAAAAAAABADtU01Pg0AQ/S+r3ogBIm3KDTUYDrVNafRgetiyU1gDS7Mspk3Df3eXAoVAjXrzI1yW2fdm3tuZOaBLsd8CspGfYC7uKQ45TjwBCdKQR5DN8jjW0C1lhLLwgaf5NkP2y6GhtW+eqYju0jjlTzjOQSVgVFAcH3/tHqmDnXMqFezL2DmshPVyzTYbGsAyggRqzJIy4TDiR5hIhH6tSwOchpFgkGVVYLZ+hUC0aLalUHkWyZwXrntjjkeOo5KVZfSi0JAPQcrI90UuIAAmatAiXCPbsCamMdFHndquqb6mtqFqn3vD+vmmlNEkTypYaXGKd62QoR+DlJAY2jCPCeBvTZcMFSvPvuCygJvyBAtZ8KAXVydvpuQqXR4jsJOsWizqNLUSqeZpcGzURTM15QydSHMsJxGktgHXfd4JrSGHhbGSOC791Q1sEsu52MKjRCtJlVUVMtCq66IWJHPLvvX9FdpZYUvYia9ZUYy2iaHX/9CDStC2UEnoiK90rwaU/2/wH9tgy+pssPkLNtj8+RtsfnaDV8U7vsGvsbwHAAA="/>
          <p:cNvGrpSpPr>
            <a:grpSpLocks noChangeAspect="1"/>
          </p:cNvGrpSpPr>
          <p:nvPr/>
        </p:nvGrpSpPr>
        <p:grpSpPr>
          <a:xfrm>
            <a:off x="3474697" y="1804561"/>
            <a:ext cx="5231385" cy="3316647"/>
            <a:chOff x="3620515" y="1716248"/>
            <a:chExt cx="5231385" cy="3316647"/>
          </a:xfrm>
        </p:grpSpPr>
        <p:sp>
          <p:nvSpPr>
            <p:cNvPr id="7" name="ExtraShape"/>
            <p:cNvSpPr/>
            <p:nvPr/>
          </p:nvSpPr>
          <p:spPr bwMode="auto">
            <a:xfrm>
              <a:off x="6110891" y="3174936"/>
              <a:ext cx="273121" cy="597682"/>
            </a:xfrm>
            <a:custGeom>
              <a:avLst/>
              <a:gdLst>
                <a:gd name="T0" fmla="*/ 0 w 67"/>
                <a:gd name="T1" fmla="*/ 0 h 147"/>
                <a:gd name="T2" fmla="*/ 2 w 67"/>
                <a:gd name="T3" fmla="*/ 147 h 147"/>
                <a:gd name="T4" fmla="*/ 67 w 67"/>
                <a:gd name="T5" fmla="*/ 147 h 147"/>
                <a:gd name="T6" fmla="*/ 67 w 67"/>
                <a:gd name="T7" fmla="*/ 0 h 147"/>
                <a:gd name="T8" fmla="*/ 34 w 67"/>
                <a:gd name="T9" fmla="*/ 11 h 147"/>
                <a:gd name="T10" fmla="*/ 0 w 67"/>
                <a:gd name="T1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47">
                  <a:moveTo>
                    <a:pt x="0" y="0"/>
                  </a:moveTo>
                  <a:cubicBezTo>
                    <a:pt x="2" y="147"/>
                    <a:pt x="2" y="147"/>
                    <a:pt x="2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7" y="7"/>
                    <a:pt x="46" y="11"/>
                    <a:pt x="34" y="11"/>
                  </a:cubicBezTo>
                  <a:cubicBezTo>
                    <a:pt x="21" y="11"/>
                    <a:pt x="10" y="6"/>
                    <a:pt x="0" y="0"/>
                  </a:cubicBezTo>
                  <a:close/>
                </a:path>
              </a:pathLst>
            </a:custGeom>
            <a:solidFill>
              <a:srgbClr val="678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" name="ExtraShape"/>
            <p:cNvSpPr/>
            <p:nvPr/>
          </p:nvSpPr>
          <p:spPr bwMode="auto">
            <a:xfrm>
              <a:off x="6110891" y="3174936"/>
              <a:ext cx="273121" cy="101655"/>
            </a:xfrm>
            <a:custGeom>
              <a:avLst/>
              <a:gdLst>
                <a:gd name="T0" fmla="*/ 34 w 67"/>
                <a:gd name="T1" fmla="*/ 11 h 25"/>
                <a:gd name="T2" fmla="*/ 0 w 67"/>
                <a:gd name="T3" fmla="*/ 0 h 25"/>
                <a:gd name="T4" fmla="*/ 0 w 67"/>
                <a:gd name="T5" fmla="*/ 13 h 25"/>
                <a:gd name="T6" fmla="*/ 34 w 67"/>
                <a:gd name="T7" fmla="*/ 25 h 25"/>
                <a:gd name="T8" fmla="*/ 67 w 67"/>
                <a:gd name="T9" fmla="*/ 14 h 25"/>
                <a:gd name="T10" fmla="*/ 67 w 67"/>
                <a:gd name="T11" fmla="*/ 0 h 25"/>
                <a:gd name="T12" fmla="*/ 34 w 67"/>
                <a:gd name="T13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5">
                  <a:moveTo>
                    <a:pt x="34" y="11"/>
                  </a:moveTo>
                  <a:cubicBezTo>
                    <a:pt x="21" y="11"/>
                    <a:pt x="10" y="6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20"/>
                    <a:pt x="21" y="25"/>
                    <a:pt x="34" y="25"/>
                  </a:cubicBezTo>
                  <a:cubicBezTo>
                    <a:pt x="46" y="25"/>
                    <a:pt x="57" y="20"/>
                    <a:pt x="67" y="14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7" y="7"/>
                    <a:pt x="46" y="11"/>
                    <a:pt x="34" y="11"/>
                  </a:cubicBezTo>
                  <a:close/>
                </a:path>
              </a:pathLst>
            </a:custGeom>
            <a:solidFill>
              <a:srgbClr val="3D5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0" name="ExtraShape"/>
            <p:cNvSpPr/>
            <p:nvPr/>
          </p:nvSpPr>
          <p:spPr bwMode="auto">
            <a:xfrm>
              <a:off x="5488713" y="3159014"/>
              <a:ext cx="1516251" cy="1873881"/>
            </a:xfrm>
            <a:custGeom>
              <a:avLst/>
              <a:gdLst>
                <a:gd name="T0" fmla="*/ 373 w 373"/>
                <a:gd name="T1" fmla="*/ 461 h 461"/>
                <a:gd name="T2" fmla="*/ 368 w 373"/>
                <a:gd name="T3" fmla="*/ 43 h 461"/>
                <a:gd name="T4" fmla="*/ 271 w 373"/>
                <a:gd name="T5" fmla="*/ 0 h 461"/>
                <a:gd name="T6" fmla="*/ 199 w 373"/>
                <a:gd name="T7" fmla="*/ 48 h 461"/>
                <a:gd name="T8" fmla="*/ 199 w 373"/>
                <a:gd name="T9" fmla="*/ 59 h 461"/>
                <a:gd name="T10" fmla="*/ 193 w 373"/>
                <a:gd name="T11" fmla="*/ 136 h 461"/>
                <a:gd name="T12" fmla="*/ 185 w 373"/>
                <a:gd name="T13" fmla="*/ 114 h 461"/>
                <a:gd name="T14" fmla="*/ 174 w 373"/>
                <a:gd name="T15" fmla="*/ 57 h 461"/>
                <a:gd name="T16" fmla="*/ 174 w 373"/>
                <a:gd name="T17" fmla="*/ 48 h 461"/>
                <a:gd name="T18" fmla="*/ 103 w 373"/>
                <a:gd name="T19" fmla="*/ 0 h 461"/>
                <a:gd name="T20" fmla="*/ 19 w 373"/>
                <a:gd name="T21" fmla="*/ 36 h 461"/>
                <a:gd name="T22" fmla="*/ 5 w 373"/>
                <a:gd name="T23" fmla="*/ 43 h 461"/>
                <a:gd name="T24" fmla="*/ 0 w 373"/>
                <a:gd name="T25" fmla="*/ 461 h 461"/>
                <a:gd name="T26" fmla="*/ 373 w 373"/>
                <a:gd name="T27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461">
                  <a:moveTo>
                    <a:pt x="373" y="461"/>
                  </a:moveTo>
                  <a:cubicBezTo>
                    <a:pt x="370" y="304"/>
                    <a:pt x="368" y="43"/>
                    <a:pt x="368" y="43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1" y="0"/>
                    <a:pt x="231" y="37"/>
                    <a:pt x="199" y="4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78" y="96"/>
                    <a:pt x="174" y="76"/>
                    <a:pt x="174" y="57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42" y="37"/>
                    <a:pt x="103" y="0"/>
                    <a:pt x="103" y="0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3"/>
                    <a:pt x="3" y="304"/>
                    <a:pt x="0" y="461"/>
                  </a:cubicBezTo>
                  <a:lnTo>
                    <a:pt x="373" y="461"/>
                  </a:lnTo>
                  <a:close/>
                </a:path>
              </a:pathLst>
            </a:custGeom>
            <a:solidFill>
              <a:srgbClr val="EAE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28" name="ExtraShape"/>
            <p:cNvSpPr/>
            <p:nvPr/>
          </p:nvSpPr>
          <p:spPr bwMode="auto">
            <a:xfrm>
              <a:off x="6221119" y="3569308"/>
              <a:ext cx="52665" cy="1463587"/>
            </a:xfrm>
            <a:custGeom>
              <a:avLst/>
              <a:gdLst>
                <a:gd name="T0" fmla="*/ 43 w 43"/>
                <a:gd name="T1" fmla="*/ 1195 h 1195"/>
                <a:gd name="T2" fmla="*/ 43 w 43"/>
                <a:gd name="T3" fmla="*/ 116 h 1195"/>
                <a:gd name="T4" fmla="*/ 0 w 43"/>
                <a:gd name="T5" fmla="*/ 0 h 1195"/>
                <a:gd name="T6" fmla="*/ 13 w 43"/>
                <a:gd name="T7" fmla="*/ 1195 h 1195"/>
                <a:gd name="T8" fmla="*/ 43 w 43"/>
                <a:gd name="T9" fmla="*/ 1195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195">
                  <a:moveTo>
                    <a:pt x="43" y="1195"/>
                  </a:moveTo>
                  <a:lnTo>
                    <a:pt x="43" y="116"/>
                  </a:lnTo>
                  <a:lnTo>
                    <a:pt x="0" y="0"/>
                  </a:lnTo>
                  <a:lnTo>
                    <a:pt x="13" y="1195"/>
                  </a:lnTo>
                  <a:lnTo>
                    <a:pt x="43" y="1195"/>
                  </a:lnTo>
                  <a:close/>
                </a:path>
              </a:pathLst>
            </a:custGeom>
            <a:solidFill>
              <a:srgbClr val="CECE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35" name="ExtraShape"/>
            <p:cNvSpPr/>
            <p:nvPr/>
          </p:nvSpPr>
          <p:spPr bwMode="auto">
            <a:xfrm>
              <a:off x="5968819" y="2768316"/>
              <a:ext cx="557265" cy="451936"/>
            </a:xfrm>
            <a:custGeom>
              <a:avLst/>
              <a:gdLst>
                <a:gd name="T0" fmla="*/ 137 w 137"/>
                <a:gd name="T1" fmla="*/ 0 h 111"/>
                <a:gd name="T2" fmla="*/ 134 w 137"/>
                <a:gd name="T3" fmla="*/ 67 h 111"/>
                <a:gd name="T4" fmla="*/ 69 w 137"/>
                <a:gd name="T5" fmla="*/ 111 h 111"/>
                <a:gd name="T6" fmla="*/ 3 w 137"/>
                <a:gd name="T7" fmla="*/ 67 h 111"/>
                <a:gd name="T8" fmla="*/ 0 w 137"/>
                <a:gd name="T9" fmla="*/ 0 h 111"/>
                <a:gd name="T10" fmla="*/ 137 w 137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111">
                  <a:moveTo>
                    <a:pt x="137" y="0"/>
                  </a:moveTo>
                  <a:cubicBezTo>
                    <a:pt x="137" y="0"/>
                    <a:pt x="132" y="36"/>
                    <a:pt x="134" y="67"/>
                  </a:cubicBezTo>
                  <a:cubicBezTo>
                    <a:pt x="134" y="67"/>
                    <a:pt x="105" y="111"/>
                    <a:pt x="69" y="111"/>
                  </a:cubicBezTo>
                  <a:cubicBezTo>
                    <a:pt x="32" y="111"/>
                    <a:pt x="3" y="67"/>
                    <a:pt x="3" y="67"/>
                  </a:cubicBezTo>
                  <a:cubicBezTo>
                    <a:pt x="5" y="36"/>
                    <a:pt x="0" y="0"/>
                    <a:pt x="0" y="0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FFC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37" name="ExtraShape"/>
            <p:cNvSpPr/>
            <p:nvPr/>
          </p:nvSpPr>
          <p:spPr bwMode="auto">
            <a:xfrm>
              <a:off x="6676729" y="2228197"/>
              <a:ext cx="101655" cy="231480"/>
            </a:xfrm>
            <a:custGeom>
              <a:avLst/>
              <a:gdLst>
                <a:gd name="T0" fmla="*/ 4 w 25"/>
                <a:gd name="T1" fmla="*/ 2 h 57"/>
                <a:gd name="T2" fmla="*/ 11 w 25"/>
                <a:gd name="T3" fmla="*/ 1 h 57"/>
                <a:gd name="T4" fmla="*/ 23 w 25"/>
                <a:gd name="T5" fmla="*/ 30 h 57"/>
                <a:gd name="T6" fmla="*/ 6 w 25"/>
                <a:gd name="T7" fmla="*/ 56 h 57"/>
                <a:gd name="T8" fmla="*/ 0 w 25"/>
                <a:gd name="T9" fmla="*/ 52 h 57"/>
                <a:gd name="T10" fmla="*/ 4 w 25"/>
                <a:gd name="T11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7">
                  <a:moveTo>
                    <a:pt x="4" y="2"/>
                  </a:moveTo>
                  <a:cubicBezTo>
                    <a:pt x="6" y="1"/>
                    <a:pt x="8" y="0"/>
                    <a:pt x="11" y="1"/>
                  </a:cubicBezTo>
                  <a:cubicBezTo>
                    <a:pt x="19" y="1"/>
                    <a:pt x="25" y="14"/>
                    <a:pt x="23" y="30"/>
                  </a:cubicBezTo>
                  <a:cubicBezTo>
                    <a:pt x="22" y="45"/>
                    <a:pt x="14" y="57"/>
                    <a:pt x="6" y="56"/>
                  </a:cubicBezTo>
                  <a:cubicBezTo>
                    <a:pt x="3" y="55"/>
                    <a:pt x="1" y="54"/>
                    <a:pt x="0" y="52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FFC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38" name="ExtraShape"/>
            <p:cNvSpPr/>
            <p:nvPr/>
          </p:nvSpPr>
          <p:spPr bwMode="auto">
            <a:xfrm>
              <a:off x="5721418" y="2228197"/>
              <a:ext cx="101655" cy="231480"/>
            </a:xfrm>
            <a:custGeom>
              <a:avLst/>
              <a:gdLst>
                <a:gd name="T0" fmla="*/ 20 w 25"/>
                <a:gd name="T1" fmla="*/ 2 h 57"/>
                <a:gd name="T2" fmla="*/ 14 w 25"/>
                <a:gd name="T3" fmla="*/ 1 h 57"/>
                <a:gd name="T4" fmla="*/ 1 w 25"/>
                <a:gd name="T5" fmla="*/ 30 h 57"/>
                <a:gd name="T6" fmla="*/ 18 w 25"/>
                <a:gd name="T7" fmla="*/ 56 h 57"/>
                <a:gd name="T8" fmla="*/ 25 w 25"/>
                <a:gd name="T9" fmla="*/ 52 h 57"/>
                <a:gd name="T10" fmla="*/ 20 w 25"/>
                <a:gd name="T11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7">
                  <a:moveTo>
                    <a:pt x="20" y="2"/>
                  </a:moveTo>
                  <a:cubicBezTo>
                    <a:pt x="18" y="1"/>
                    <a:pt x="16" y="0"/>
                    <a:pt x="14" y="1"/>
                  </a:cubicBezTo>
                  <a:cubicBezTo>
                    <a:pt x="5" y="1"/>
                    <a:pt x="0" y="14"/>
                    <a:pt x="1" y="30"/>
                  </a:cubicBezTo>
                  <a:cubicBezTo>
                    <a:pt x="2" y="45"/>
                    <a:pt x="10" y="57"/>
                    <a:pt x="18" y="56"/>
                  </a:cubicBezTo>
                  <a:cubicBezTo>
                    <a:pt x="21" y="55"/>
                    <a:pt x="23" y="54"/>
                    <a:pt x="25" y="52"/>
                  </a:cubicBezTo>
                  <a:lnTo>
                    <a:pt x="20" y="2"/>
                  </a:lnTo>
                  <a:close/>
                </a:path>
              </a:pathLst>
            </a:custGeom>
            <a:solidFill>
              <a:srgbClr val="FFC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39" name="ExtraShape"/>
            <p:cNvSpPr/>
            <p:nvPr/>
          </p:nvSpPr>
          <p:spPr bwMode="auto">
            <a:xfrm>
              <a:off x="5749587" y="1716248"/>
              <a:ext cx="995729" cy="1239456"/>
            </a:xfrm>
            <a:custGeom>
              <a:avLst/>
              <a:gdLst>
                <a:gd name="T0" fmla="*/ 123 w 245"/>
                <a:gd name="T1" fmla="*/ 305 h 305"/>
                <a:gd name="T2" fmla="*/ 123 w 245"/>
                <a:gd name="T3" fmla="*/ 305 h 305"/>
                <a:gd name="T4" fmla="*/ 23 w 245"/>
                <a:gd name="T5" fmla="*/ 216 h 305"/>
                <a:gd name="T6" fmla="*/ 12 w 245"/>
                <a:gd name="T7" fmla="*/ 146 h 305"/>
                <a:gd name="T8" fmla="*/ 123 w 245"/>
                <a:gd name="T9" fmla="*/ 0 h 305"/>
                <a:gd name="T10" fmla="*/ 123 w 245"/>
                <a:gd name="T11" fmla="*/ 0 h 305"/>
                <a:gd name="T12" fmla="*/ 233 w 245"/>
                <a:gd name="T13" fmla="*/ 146 h 305"/>
                <a:gd name="T14" fmla="*/ 222 w 245"/>
                <a:gd name="T15" fmla="*/ 216 h 305"/>
                <a:gd name="T16" fmla="*/ 123 w 245"/>
                <a:gd name="T17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305">
                  <a:moveTo>
                    <a:pt x="123" y="305"/>
                  </a:moveTo>
                  <a:cubicBezTo>
                    <a:pt x="123" y="305"/>
                    <a:pt x="123" y="305"/>
                    <a:pt x="123" y="305"/>
                  </a:cubicBezTo>
                  <a:cubicBezTo>
                    <a:pt x="74" y="305"/>
                    <a:pt x="31" y="268"/>
                    <a:pt x="23" y="216"/>
                  </a:cubicBezTo>
                  <a:cubicBezTo>
                    <a:pt x="12" y="146"/>
                    <a:pt x="12" y="146"/>
                    <a:pt x="12" y="146"/>
                  </a:cubicBezTo>
                  <a:cubicBezTo>
                    <a:pt x="0" y="71"/>
                    <a:pt x="51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94" y="0"/>
                    <a:pt x="245" y="71"/>
                    <a:pt x="233" y="146"/>
                  </a:cubicBezTo>
                  <a:cubicBezTo>
                    <a:pt x="222" y="216"/>
                    <a:pt x="222" y="216"/>
                    <a:pt x="222" y="216"/>
                  </a:cubicBezTo>
                  <a:cubicBezTo>
                    <a:pt x="214" y="268"/>
                    <a:pt x="171" y="305"/>
                    <a:pt x="123" y="305"/>
                  </a:cubicBezTo>
                  <a:close/>
                </a:path>
              </a:pathLst>
            </a:custGeom>
            <a:solidFill>
              <a:srgbClr val="FFC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40" name="ExtraShape"/>
            <p:cNvSpPr/>
            <p:nvPr/>
          </p:nvSpPr>
          <p:spPr bwMode="auto">
            <a:xfrm>
              <a:off x="6054552" y="2240445"/>
              <a:ext cx="61238" cy="64913"/>
            </a:xfrm>
            <a:prstGeom prst="ellipse">
              <a:avLst/>
            </a:prstGeom>
            <a:solidFill>
              <a:srgbClr val="513A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41" name="ExtraShape"/>
            <p:cNvSpPr/>
            <p:nvPr/>
          </p:nvSpPr>
          <p:spPr bwMode="auto">
            <a:xfrm>
              <a:off x="5965144" y="2166959"/>
              <a:ext cx="215557" cy="52665"/>
            </a:xfrm>
            <a:custGeom>
              <a:avLst/>
              <a:gdLst>
                <a:gd name="T0" fmla="*/ 50 w 53"/>
                <a:gd name="T1" fmla="*/ 6 h 13"/>
                <a:gd name="T2" fmla="*/ 32 w 53"/>
                <a:gd name="T3" fmla="*/ 1 h 13"/>
                <a:gd name="T4" fmla="*/ 22 w 53"/>
                <a:gd name="T5" fmla="*/ 1 h 13"/>
                <a:gd name="T6" fmla="*/ 2 w 53"/>
                <a:gd name="T7" fmla="*/ 5 h 13"/>
                <a:gd name="T8" fmla="*/ 0 w 53"/>
                <a:gd name="T9" fmla="*/ 6 h 13"/>
                <a:gd name="T10" fmla="*/ 0 w 53"/>
                <a:gd name="T11" fmla="*/ 11 h 13"/>
                <a:gd name="T12" fmla="*/ 2 w 53"/>
                <a:gd name="T13" fmla="*/ 13 h 13"/>
                <a:gd name="T14" fmla="*/ 23 w 53"/>
                <a:gd name="T15" fmla="*/ 10 h 13"/>
                <a:gd name="T16" fmla="*/ 31 w 53"/>
                <a:gd name="T17" fmla="*/ 10 h 13"/>
                <a:gd name="T18" fmla="*/ 50 w 53"/>
                <a:gd name="T19" fmla="*/ 12 h 13"/>
                <a:gd name="T20" fmla="*/ 53 w 53"/>
                <a:gd name="T21" fmla="*/ 10 h 13"/>
                <a:gd name="T22" fmla="*/ 53 w 53"/>
                <a:gd name="T23" fmla="*/ 9 h 13"/>
                <a:gd name="T24" fmla="*/ 50 w 53"/>
                <a:gd name="T2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13">
                  <a:moveTo>
                    <a:pt x="50" y="6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28" y="0"/>
                    <a:pt x="25" y="0"/>
                    <a:pt x="22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9"/>
                    <a:pt x="28" y="9"/>
                    <a:pt x="31" y="1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2" y="12"/>
                    <a:pt x="53" y="11"/>
                    <a:pt x="53" y="10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7"/>
                    <a:pt x="52" y="6"/>
                    <a:pt x="50" y="6"/>
                  </a:cubicBezTo>
                  <a:close/>
                </a:path>
              </a:pathLst>
            </a:custGeom>
            <a:solidFill>
              <a:srgbClr val="513A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42" name="ExtraShape"/>
            <p:cNvSpPr/>
            <p:nvPr/>
          </p:nvSpPr>
          <p:spPr bwMode="auto">
            <a:xfrm>
              <a:off x="6379112" y="2240445"/>
              <a:ext cx="61238" cy="64913"/>
            </a:xfrm>
            <a:prstGeom prst="ellipse">
              <a:avLst/>
            </a:prstGeom>
            <a:solidFill>
              <a:srgbClr val="513A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43" name="ExtraShape"/>
            <p:cNvSpPr/>
            <p:nvPr/>
          </p:nvSpPr>
          <p:spPr bwMode="auto">
            <a:xfrm>
              <a:off x="6314201" y="2166959"/>
              <a:ext cx="215557" cy="52665"/>
            </a:xfrm>
            <a:custGeom>
              <a:avLst/>
              <a:gdLst>
                <a:gd name="T0" fmla="*/ 3 w 53"/>
                <a:gd name="T1" fmla="*/ 6 h 13"/>
                <a:gd name="T2" fmla="*/ 22 w 53"/>
                <a:gd name="T3" fmla="*/ 1 h 13"/>
                <a:gd name="T4" fmla="*/ 31 w 53"/>
                <a:gd name="T5" fmla="*/ 1 h 13"/>
                <a:gd name="T6" fmla="*/ 52 w 53"/>
                <a:gd name="T7" fmla="*/ 5 h 13"/>
                <a:gd name="T8" fmla="*/ 53 w 53"/>
                <a:gd name="T9" fmla="*/ 6 h 13"/>
                <a:gd name="T10" fmla="*/ 53 w 53"/>
                <a:gd name="T11" fmla="*/ 11 h 13"/>
                <a:gd name="T12" fmla="*/ 51 w 53"/>
                <a:gd name="T13" fmla="*/ 13 h 13"/>
                <a:gd name="T14" fmla="*/ 31 w 53"/>
                <a:gd name="T15" fmla="*/ 10 h 13"/>
                <a:gd name="T16" fmla="*/ 22 w 53"/>
                <a:gd name="T17" fmla="*/ 10 h 13"/>
                <a:gd name="T18" fmla="*/ 3 w 53"/>
                <a:gd name="T19" fmla="*/ 12 h 13"/>
                <a:gd name="T20" fmla="*/ 0 w 53"/>
                <a:gd name="T21" fmla="*/ 10 h 13"/>
                <a:gd name="T22" fmla="*/ 0 w 53"/>
                <a:gd name="T23" fmla="*/ 9 h 13"/>
                <a:gd name="T24" fmla="*/ 3 w 53"/>
                <a:gd name="T2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13">
                  <a:moveTo>
                    <a:pt x="3" y="6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5" y="0"/>
                    <a:pt x="28" y="0"/>
                    <a:pt x="31" y="1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3" y="6"/>
                    <a:pt x="53" y="6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2" y="13"/>
                    <a:pt x="5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8" y="9"/>
                    <a:pt x="25" y="9"/>
                    <a:pt x="22" y="1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0" y="11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6"/>
                    <a:pt x="3" y="6"/>
                  </a:cubicBezTo>
                  <a:close/>
                </a:path>
              </a:pathLst>
            </a:custGeom>
            <a:solidFill>
              <a:srgbClr val="513A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44" name="ExtraShape"/>
            <p:cNvSpPr/>
            <p:nvPr/>
          </p:nvSpPr>
          <p:spPr bwMode="auto">
            <a:xfrm>
              <a:off x="6042304" y="2321279"/>
              <a:ext cx="89408" cy="45316"/>
            </a:xfrm>
            <a:prstGeom prst="ellipse">
              <a:avLst/>
            </a:prstGeom>
            <a:solidFill>
              <a:srgbClr val="FC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45" name="ExtraShape"/>
            <p:cNvSpPr/>
            <p:nvPr/>
          </p:nvSpPr>
          <p:spPr bwMode="auto">
            <a:xfrm>
              <a:off x="6363191" y="2321279"/>
              <a:ext cx="93082" cy="45316"/>
            </a:xfrm>
            <a:prstGeom prst="ellipse">
              <a:avLst/>
            </a:prstGeom>
            <a:solidFill>
              <a:srgbClr val="FCA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46" name="ExtraShape"/>
            <p:cNvSpPr/>
            <p:nvPr/>
          </p:nvSpPr>
          <p:spPr bwMode="auto">
            <a:xfrm>
              <a:off x="6070473" y="2569905"/>
              <a:ext cx="353956" cy="121251"/>
            </a:xfrm>
            <a:custGeom>
              <a:avLst/>
              <a:gdLst>
                <a:gd name="T0" fmla="*/ 44 w 87"/>
                <a:gd name="T1" fmla="*/ 30 h 30"/>
                <a:gd name="T2" fmla="*/ 87 w 87"/>
                <a:gd name="T3" fmla="*/ 0 h 30"/>
                <a:gd name="T4" fmla="*/ 44 w 87"/>
                <a:gd name="T5" fmla="*/ 8 h 30"/>
                <a:gd name="T6" fmla="*/ 0 w 87"/>
                <a:gd name="T7" fmla="*/ 0 h 30"/>
                <a:gd name="T8" fmla="*/ 44 w 87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30">
                  <a:moveTo>
                    <a:pt x="44" y="30"/>
                  </a:moveTo>
                  <a:cubicBezTo>
                    <a:pt x="74" y="30"/>
                    <a:pt x="87" y="0"/>
                    <a:pt x="87" y="0"/>
                  </a:cubicBezTo>
                  <a:cubicBezTo>
                    <a:pt x="87" y="0"/>
                    <a:pt x="68" y="8"/>
                    <a:pt x="44" y="8"/>
                  </a:cubicBezTo>
                  <a:cubicBezTo>
                    <a:pt x="19" y="8"/>
                    <a:pt x="0" y="0"/>
                    <a:pt x="0" y="0"/>
                  </a:cubicBezTo>
                  <a:cubicBezTo>
                    <a:pt x="0" y="0"/>
                    <a:pt x="13" y="30"/>
                    <a:pt x="44" y="30"/>
                  </a:cubicBezTo>
                  <a:close/>
                </a:path>
              </a:pathLst>
            </a:custGeom>
            <a:solidFill>
              <a:srgbClr val="ED9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47" name="ExtraShape"/>
            <p:cNvSpPr/>
            <p:nvPr/>
          </p:nvSpPr>
          <p:spPr bwMode="auto">
            <a:xfrm>
              <a:off x="6086396" y="2569905"/>
              <a:ext cx="322112" cy="77160"/>
            </a:xfrm>
            <a:custGeom>
              <a:avLst/>
              <a:gdLst>
                <a:gd name="T0" fmla="*/ 40 w 79"/>
                <a:gd name="T1" fmla="*/ 19 h 19"/>
                <a:gd name="T2" fmla="*/ 79 w 79"/>
                <a:gd name="T3" fmla="*/ 0 h 19"/>
                <a:gd name="T4" fmla="*/ 40 w 79"/>
                <a:gd name="T5" fmla="*/ 6 h 19"/>
                <a:gd name="T6" fmla="*/ 0 w 79"/>
                <a:gd name="T7" fmla="*/ 0 h 19"/>
                <a:gd name="T8" fmla="*/ 40 w 7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9">
                  <a:moveTo>
                    <a:pt x="40" y="19"/>
                  </a:moveTo>
                  <a:cubicBezTo>
                    <a:pt x="68" y="19"/>
                    <a:pt x="79" y="0"/>
                    <a:pt x="79" y="0"/>
                  </a:cubicBezTo>
                  <a:cubicBezTo>
                    <a:pt x="79" y="0"/>
                    <a:pt x="62" y="6"/>
                    <a:pt x="40" y="6"/>
                  </a:cubicBezTo>
                  <a:cubicBezTo>
                    <a:pt x="17" y="6"/>
                    <a:pt x="0" y="0"/>
                    <a:pt x="0" y="0"/>
                  </a:cubicBezTo>
                  <a:cubicBezTo>
                    <a:pt x="0" y="0"/>
                    <a:pt x="11" y="19"/>
                    <a:pt x="4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48" name="ExtraShape"/>
            <p:cNvSpPr/>
            <p:nvPr/>
          </p:nvSpPr>
          <p:spPr bwMode="auto">
            <a:xfrm>
              <a:off x="6042304" y="2508667"/>
              <a:ext cx="413968" cy="89408"/>
            </a:xfrm>
            <a:custGeom>
              <a:avLst/>
              <a:gdLst>
                <a:gd name="T0" fmla="*/ 58 w 102"/>
                <a:gd name="T1" fmla="*/ 0 h 22"/>
                <a:gd name="T2" fmla="*/ 102 w 102"/>
                <a:gd name="T3" fmla="*/ 14 h 22"/>
                <a:gd name="T4" fmla="*/ 51 w 102"/>
                <a:gd name="T5" fmla="*/ 22 h 22"/>
                <a:gd name="T6" fmla="*/ 0 w 102"/>
                <a:gd name="T7" fmla="*/ 14 h 22"/>
                <a:gd name="T8" fmla="*/ 43 w 102"/>
                <a:gd name="T9" fmla="*/ 0 h 22"/>
                <a:gd name="T10" fmla="*/ 58 w 102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22">
                  <a:moveTo>
                    <a:pt x="58" y="0"/>
                  </a:moveTo>
                  <a:cubicBezTo>
                    <a:pt x="58" y="0"/>
                    <a:pt x="86" y="1"/>
                    <a:pt x="102" y="14"/>
                  </a:cubicBezTo>
                  <a:cubicBezTo>
                    <a:pt x="102" y="14"/>
                    <a:pt x="67" y="22"/>
                    <a:pt x="51" y="22"/>
                  </a:cubicBezTo>
                  <a:cubicBezTo>
                    <a:pt x="34" y="22"/>
                    <a:pt x="0" y="14"/>
                    <a:pt x="0" y="14"/>
                  </a:cubicBezTo>
                  <a:cubicBezTo>
                    <a:pt x="15" y="1"/>
                    <a:pt x="43" y="0"/>
                    <a:pt x="43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513A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49" name="ExtraShape"/>
            <p:cNvSpPr/>
            <p:nvPr/>
          </p:nvSpPr>
          <p:spPr bwMode="auto">
            <a:xfrm>
              <a:off x="6212545" y="2261266"/>
              <a:ext cx="69812" cy="284144"/>
            </a:xfrm>
            <a:custGeom>
              <a:avLst/>
              <a:gdLst>
                <a:gd name="T0" fmla="*/ 0 w 17"/>
                <a:gd name="T1" fmla="*/ 0 h 70"/>
                <a:gd name="T2" fmla="*/ 0 w 17"/>
                <a:gd name="T3" fmla="*/ 62 h 70"/>
                <a:gd name="T4" fmla="*/ 9 w 17"/>
                <a:gd name="T5" fmla="*/ 70 h 70"/>
                <a:gd name="T6" fmla="*/ 17 w 17"/>
                <a:gd name="T7" fmla="*/ 62 h 70"/>
                <a:gd name="T8" fmla="*/ 17 w 17"/>
                <a:gd name="T9" fmla="*/ 0 h 70"/>
                <a:gd name="T10" fmla="*/ 0 w 17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70">
                  <a:moveTo>
                    <a:pt x="0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6"/>
                    <a:pt x="4" y="70"/>
                    <a:pt x="9" y="70"/>
                  </a:cubicBezTo>
                  <a:cubicBezTo>
                    <a:pt x="13" y="70"/>
                    <a:pt x="17" y="66"/>
                    <a:pt x="17" y="62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50" name="ExtraShape"/>
            <p:cNvSpPr/>
            <p:nvPr/>
          </p:nvSpPr>
          <p:spPr bwMode="auto">
            <a:xfrm>
              <a:off x="5749587" y="1716248"/>
              <a:ext cx="995729" cy="1239456"/>
            </a:xfrm>
            <a:custGeom>
              <a:avLst/>
              <a:gdLst>
                <a:gd name="T0" fmla="*/ 123 w 245"/>
                <a:gd name="T1" fmla="*/ 0 h 305"/>
                <a:gd name="T2" fmla="*/ 123 w 245"/>
                <a:gd name="T3" fmla="*/ 0 h 305"/>
                <a:gd name="T4" fmla="*/ 12 w 245"/>
                <a:gd name="T5" fmla="*/ 146 h 305"/>
                <a:gd name="T6" fmla="*/ 23 w 245"/>
                <a:gd name="T7" fmla="*/ 215 h 305"/>
                <a:gd name="T8" fmla="*/ 23 w 245"/>
                <a:gd name="T9" fmla="*/ 215 h 305"/>
                <a:gd name="T10" fmla="*/ 23 w 245"/>
                <a:gd name="T11" fmla="*/ 216 h 305"/>
                <a:gd name="T12" fmla="*/ 123 w 245"/>
                <a:gd name="T13" fmla="*/ 305 h 305"/>
                <a:gd name="T14" fmla="*/ 123 w 245"/>
                <a:gd name="T15" fmla="*/ 305 h 305"/>
                <a:gd name="T16" fmla="*/ 222 w 245"/>
                <a:gd name="T17" fmla="*/ 216 h 305"/>
                <a:gd name="T18" fmla="*/ 222 w 245"/>
                <a:gd name="T19" fmla="*/ 215 h 305"/>
                <a:gd name="T20" fmla="*/ 222 w 245"/>
                <a:gd name="T21" fmla="*/ 215 h 305"/>
                <a:gd name="T22" fmla="*/ 233 w 245"/>
                <a:gd name="T23" fmla="*/ 146 h 305"/>
                <a:gd name="T24" fmla="*/ 123 w 245"/>
                <a:gd name="T25" fmla="*/ 0 h 305"/>
                <a:gd name="T26" fmla="*/ 94 w 245"/>
                <a:gd name="T27" fmla="*/ 249 h 305"/>
                <a:gd name="T28" fmla="*/ 57 w 245"/>
                <a:gd name="T29" fmla="*/ 229 h 305"/>
                <a:gd name="T30" fmla="*/ 32 w 245"/>
                <a:gd name="T31" fmla="*/ 187 h 305"/>
                <a:gd name="T32" fmla="*/ 32 w 245"/>
                <a:gd name="T33" fmla="*/ 170 h 305"/>
                <a:gd name="T34" fmla="*/ 32 w 245"/>
                <a:gd name="T35" fmla="*/ 161 h 305"/>
                <a:gd name="T36" fmla="*/ 32 w 245"/>
                <a:gd name="T37" fmla="*/ 148 h 305"/>
                <a:gd name="T38" fmla="*/ 37 w 245"/>
                <a:gd name="T39" fmla="*/ 136 h 305"/>
                <a:gd name="T40" fmla="*/ 40 w 245"/>
                <a:gd name="T41" fmla="*/ 134 h 305"/>
                <a:gd name="T42" fmla="*/ 44 w 245"/>
                <a:gd name="T43" fmla="*/ 122 h 305"/>
                <a:gd name="T44" fmla="*/ 44 w 245"/>
                <a:gd name="T45" fmla="*/ 86 h 305"/>
                <a:gd name="T46" fmla="*/ 45 w 245"/>
                <a:gd name="T47" fmla="*/ 80 h 305"/>
                <a:gd name="T48" fmla="*/ 49 w 245"/>
                <a:gd name="T49" fmla="*/ 69 h 305"/>
                <a:gd name="T50" fmla="*/ 55 w 245"/>
                <a:gd name="T51" fmla="*/ 61 h 305"/>
                <a:gd name="T52" fmla="*/ 55 w 245"/>
                <a:gd name="T53" fmla="*/ 61 h 305"/>
                <a:gd name="T54" fmla="*/ 60 w 245"/>
                <a:gd name="T55" fmla="*/ 56 h 305"/>
                <a:gd name="T56" fmla="*/ 80 w 245"/>
                <a:gd name="T57" fmla="*/ 50 h 305"/>
                <a:gd name="T58" fmla="*/ 123 w 245"/>
                <a:gd name="T59" fmla="*/ 50 h 305"/>
                <a:gd name="T60" fmla="*/ 165 w 245"/>
                <a:gd name="T61" fmla="*/ 50 h 305"/>
                <a:gd name="T62" fmla="*/ 177 w 245"/>
                <a:gd name="T63" fmla="*/ 52 h 305"/>
                <a:gd name="T64" fmla="*/ 184 w 245"/>
                <a:gd name="T65" fmla="*/ 55 h 305"/>
                <a:gd name="T66" fmla="*/ 190 w 245"/>
                <a:gd name="T67" fmla="*/ 61 h 305"/>
                <a:gd name="T68" fmla="*/ 190 w 245"/>
                <a:gd name="T69" fmla="*/ 61 h 305"/>
                <a:gd name="T70" fmla="*/ 196 w 245"/>
                <a:gd name="T71" fmla="*/ 68 h 305"/>
                <a:gd name="T72" fmla="*/ 199 w 245"/>
                <a:gd name="T73" fmla="*/ 74 h 305"/>
                <a:gd name="T74" fmla="*/ 201 w 245"/>
                <a:gd name="T75" fmla="*/ 86 h 305"/>
                <a:gd name="T76" fmla="*/ 201 w 245"/>
                <a:gd name="T77" fmla="*/ 92 h 305"/>
                <a:gd name="T78" fmla="*/ 201 w 245"/>
                <a:gd name="T79" fmla="*/ 100 h 305"/>
                <a:gd name="T80" fmla="*/ 201 w 245"/>
                <a:gd name="T81" fmla="*/ 122 h 305"/>
                <a:gd name="T82" fmla="*/ 205 w 245"/>
                <a:gd name="T83" fmla="*/ 134 h 305"/>
                <a:gd name="T84" fmla="*/ 208 w 245"/>
                <a:gd name="T85" fmla="*/ 136 h 305"/>
                <a:gd name="T86" fmla="*/ 213 w 245"/>
                <a:gd name="T87" fmla="*/ 148 h 305"/>
                <a:gd name="T88" fmla="*/ 213 w 245"/>
                <a:gd name="T89" fmla="*/ 161 h 305"/>
                <a:gd name="T90" fmla="*/ 213 w 245"/>
                <a:gd name="T91" fmla="*/ 175 h 305"/>
                <a:gd name="T92" fmla="*/ 213 w 245"/>
                <a:gd name="T93" fmla="*/ 187 h 305"/>
                <a:gd name="T94" fmla="*/ 213 w 245"/>
                <a:gd name="T95" fmla="*/ 187 h 305"/>
                <a:gd name="T96" fmla="*/ 189 w 245"/>
                <a:gd name="T97" fmla="*/ 229 h 305"/>
                <a:gd name="T98" fmla="*/ 151 w 245"/>
                <a:gd name="T99" fmla="*/ 249 h 305"/>
                <a:gd name="T100" fmla="*/ 94 w 245"/>
                <a:gd name="T101" fmla="*/ 24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5" h="305"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51" y="0"/>
                    <a:pt x="0" y="71"/>
                    <a:pt x="12" y="146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31" y="268"/>
                    <a:pt x="74" y="305"/>
                    <a:pt x="123" y="305"/>
                  </a:cubicBezTo>
                  <a:cubicBezTo>
                    <a:pt x="123" y="305"/>
                    <a:pt x="123" y="305"/>
                    <a:pt x="123" y="305"/>
                  </a:cubicBezTo>
                  <a:cubicBezTo>
                    <a:pt x="171" y="305"/>
                    <a:pt x="214" y="268"/>
                    <a:pt x="222" y="216"/>
                  </a:cubicBezTo>
                  <a:cubicBezTo>
                    <a:pt x="222" y="215"/>
                    <a:pt x="222" y="215"/>
                    <a:pt x="222" y="215"/>
                  </a:cubicBezTo>
                  <a:cubicBezTo>
                    <a:pt x="222" y="215"/>
                    <a:pt x="222" y="215"/>
                    <a:pt x="222" y="215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45" y="71"/>
                    <a:pt x="194" y="0"/>
                    <a:pt x="123" y="0"/>
                  </a:cubicBezTo>
                  <a:close/>
                  <a:moveTo>
                    <a:pt x="94" y="249"/>
                  </a:moveTo>
                  <a:cubicBezTo>
                    <a:pt x="57" y="229"/>
                    <a:pt x="57" y="229"/>
                    <a:pt x="57" y="229"/>
                  </a:cubicBezTo>
                  <a:cubicBezTo>
                    <a:pt x="42" y="220"/>
                    <a:pt x="32" y="205"/>
                    <a:pt x="32" y="187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43"/>
                    <a:pt x="34" y="139"/>
                    <a:pt x="37" y="136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3" y="131"/>
                    <a:pt x="44" y="127"/>
                    <a:pt x="44" y="122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4" y="84"/>
                    <a:pt x="45" y="82"/>
                    <a:pt x="45" y="80"/>
                  </a:cubicBezTo>
                  <a:cubicBezTo>
                    <a:pt x="46" y="76"/>
                    <a:pt x="47" y="72"/>
                    <a:pt x="49" y="69"/>
                  </a:cubicBezTo>
                  <a:cubicBezTo>
                    <a:pt x="50" y="66"/>
                    <a:pt x="53" y="63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7" y="59"/>
                    <a:pt x="58" y="57"/>
                    <a:pt x="60" y="56"/>
                  </a:cubicBezTo>
                  <a:cubicBezTo>
                    <a:pt x="66" y="52"/>
                    <a:pt x="73" y="50"/>
                    <a:pt x="80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9" y="50"/>
                    <a:pt x="173" y="51"/>
                    <a:pt x="177" y="52"/>
                  </a:cubicBezTo>
                  <a:cubicBezTo>
                    <a:pt x="179" y="53"/>
                    <a:pt x="181" y="54"/>
                    <a:pt x="184" y="55"/>
                  </a:cubicBezTo>
                  <a:cubicBezTo>
                    <a:pt x="186" y="57"/>
                    <a:pt x="188" y="59"/>
                    <a:pt x="190" y="61"/>
                  </a:cubicBezTo>
                  <a:cubicBezTo>
                    <a:pt x="190" y="61"/>
                    <a:pt x="190" y="61"/>
                    <a:pt x="190" y="61"/>
                  </a:cubicBezTo>
                  <a:cubicBezTo>
                    <a:pt x="192" y="63"/>
                    <a:pt x="194" y="65"/>
                    <a:pt x="196" y="68"/>
                  </a:cubicBezTo>
                  <a:cubicBezTo>
                    <a:pt x="197" y="70"/>
                    <a:pt x="198" y="72"/>
                    <a:pt x="199" y="74"/>
                  </a:cubicBezTo>
                  <a:cubicBezTo>
                    <a:pt x="200" y="77"/>
                    <a:pt x="201" y="82"/>
                    <a:pt x="201" y="86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100"/>
                    <a:pt x="201" y="100"/>
                    <a:pt x="201" y="100"/>
                  </a:cubicBezTo>
                  <a:cubicBezTo>
                    <a:pt x="201" y="122"/>
                    <a:pt x="201" y="122"/>
                    <a:pt x="201" y="122"/>
                  </a:cubicBezTo>
                  <a:cubicBezTo>
                    <a:pt x="201" y="127"/>
                    <a:pt x="202" y="131"/>
                    <a:pt x="205" y="134"/>
                  </a:cubicBezTo>
                  <a:cubicBezTo>
                    <a:pt x="208" y="136"/>
                    <a:pt x="208" y="136"/>
                    <a:pt x="208" y="136"/>
                  </a:cubicBezTo>
                  <a:cubicBezTo>
                    <a:pt x="211" y="139"/>
                    <a:pt x="213" y="143"/>
                    <a:pt x="213" y="148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75"/>
                    <a:pt x="213" y="175"/>
                    <a:pt x="213" y="175"/>
                  </a:cubicBezTo>
                  <a:cubicBezTo>
                    <a:pt x="213" y="187"/>
                    <a:pt x="213" y="187"/>
                    <a:pt x="213" y="187"/>
                  </a:cubicBezTo>
                  <a:cubicBezTo>
                    <a:pt x="213" y="187"/>
                    <a:pt x="213" y="187"/>
                    <a:pt x="213" y="187"/>
                  </a:cubicBezTo>
                  <a:cubicBezTo>
                    <a:pt x="213" y="205"/>
                    <a:pt x="204" y="220"/>
                    <a:pt x="189" y="229"/>
                  </a:cubicBezTo>
                  <a:cubicBezTo>
                    <a:pt x="151" y="249"/>
                    <a:pt x="151" y="249"/>
                    <a:pt x="151" y="249"/>
                  </a:cubicBezTo>
                  <a:cubicBezTo>
                    <a:pt x="134" y="259"/>
                    <a:pt x="112" y="259"/>
                    <a:pt x="94" y="249"/>
                  </a:cubicBezTo>
                  <a:close/>
                </a:path>
              </a:pathLst>
            </a:custGeom>
            <a:solidFill>
              <a:srgbClr val="513A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51" name="ExtraShape"/>
            <p:cNvSpPr/>
            <p:nvPr/>
          </p:nvSpPr>
          <p:spPr bwMode="auto">
            <a:xfrm>
              <a:off x="6298278" y="3159014"/>
              <a:ext cx="345382" cy="231480"/>
            </a:xfrm>
            <a:custGeom>
              <a:avLst/>
              <a:gdLst>
                <a:gd name="T0" fmla="*/ 71 w 85"/>
                <a:gd name="T1" fmla="*/ 0 h 57"/>
                <a:gd name="T2" fmla="*/ 85 w 85"/>
                <a:gd name="T3" fmla="*/ 6 h 57"/>
                <a:gd name="T4" fmla="*/ 0 w 85"/>
                <a:gd name="T5" fmla="*/ 57 h 57"/>
                <a:gd name="T6" fmla="*/ 0 w 85"/>
                <a:gd name="T7" fmla="*/ 48 h 57"/>
                <a:gd name="T8" fmla="*/ 71 w 8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7">
                  <a:moveTo>
                    <a:pt x="71" y="0"/>
                  </a:move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49" y="49"/>
                    <a:pt x="0" y="57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CECE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52" name="ExtraShape"/>
            <p:cNvSpPr/>
            <p:nvPr/>
          </p:nvSpPr>
          <p:spPr bwMode="auto">
            <a:xfrm>
              <a:off x="5851242" y="3159014"/>
              <a:ext cx="345382" cy="206985"/>
            </a:xfrm>
            <a:custGeom>
              <a:avLst/>
              <a:gdLst>
                <a:gd name="T0" fmla="*/ 14 w 85"/>
                <a:gd name="T1" fmla="*/ 0 h 51"/>
                <a:gd name="T2" fmla="*/ 0 w 85"/>
                <a:gd name="T3" fmla="*/ 6 h 51"/>
                <a:gd name="T4" fmla="*/ 52 w 85"/>
                <a:gd name="T5" fmla="*/ 46 h 51"/>
                <a:gd name="T6" fmla="*/ 85 w 85"/>
                <a:gd name="T7" fmla="*/ 48 h 51"/>
                <a:gd name="T8" fmla="*/ 85 w 85"/>
                <a:gd name="T9" fmla="*/ 48 h 51"/>
                <a:gd name="T10" fmla="*/ 14 w 85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1">
                  <a:moveTo>
                    <a:pt x="14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7" y="34"/>
                    <a:pt x="52" y="46"/>
                  </a:cubicBezTo>
                  <a:cubicBezTo>
                    <a:pt x="63" y="50"/>
                    <a:pt x="74" y="51"/>
                    <a:pt x="85" y="48"/>
                  </a:cubicBezTo>
                  <a:cubicBezTo>
                    <a:pt x="85" y="48"/>
                    <a:pt x="85" y="48"/>
                    <a:pt x="85" y="48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CECE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53" name="ExtraShape"/>
            <p:cNvSpPr/>
            <p:nvPr/>
          </p:nvSpPr>
          <p:spPr bwMode="auto">
            <a:xfrm>
              <a:off x="6298278" y="3025515"/>
              <a:ext cx="289043" cy="328235"/>
            </a:xfrm>
            <a:custGeom>
              <a:avLst/>
              <a:gdLst>
                <a:gd name="T0" fmla="*/ 53 w 71"/>
                <a:gd name="T1" fmla="*/ 0 h 81"/>
                <a:gd name="T2" fmla="*/ 71 w 71"/>
                <a:gd name="T3" fmla="*/ 33 h 81"/>
                <a:gd name="T4" fmla="*/ 0 w 71"/>
                <a:gd name="T5" fmla="*/ 81 h 81"/>
                <a:gd name="T6" fmla="*/ 0 w 71"/>
                <a:gd name="T7" fmla="*/ 57 h 81"/>
                <a:gd name="T8" fmla="*/ 11 w 71"/>
                <a:gd name="T9" fmla="*/ 35 h 81"/>
                <a:gd name="T10" fmla="*/ 53 w 71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81">
                  <a:moveTo>
                    <a:pt x="53" y="0"/>
                  </a:moveTo>
                  <a:cubicBezTo>
                    <a:pt x="53" y="0"/>
                    <a:pt x="71" y="16"/>
                    <a:pt x="71" y="33"/>
                  </a:cubicBezTo>
                  <a:cubicBezTo>
                    <a:pt x="71" y="33"/>
                    <a:pt x="50" y="70"/>
                    <a:pt x="0" y="8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48"/>
                    <a:pt x="4" y="40"/>
                    <a:pt x="11" y="35"/>
                  </a:cubicBezTo>
                  <a:cubicBezTo>
                    <a:pt x="23" y="27"/>
                    <a:pt x="45" y="12"/>
                    <a:pt x="53" y="0"/>
                  </a:cubicBezTo>
                  <a:close/>
                </a:path>
              </a:pathLst>
            </a:custGeom>
            <a:solidFill>
              <a:srgbClr val="EAE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54" name="ExtraShape"/>
            <p:cNvSpPr/>
            <p:nvPr/>
          </p:nvSpPr>
          <p:spPr bwMode="auto">
            <a:xfrm>
              <a:off x="5907581" y="3025515"/>
              <a:ext cx="289043" cy="328235"/>
            </a:xfrm>
            <a:custGeom>
              <a:avLst/>
              <a:gdLst>
                <a:gd name="T0" fmla="*/ 18 w 71"/>
                <a:gd name="T1" fmla="*/ 0 h 81"/>
                <a:gd name="T2" fmla="*/ 0 w 71"/>
                <a:gd name="T3" fmla="*/ 33 h 81"/>
                <a:gd name="T4" fmla="*/ 71 w 71"/>
                <a:gd name="T5" fmla="*/ 81 h 81"/>
                <a:gd name="T6" fmla="*/ 71 w 71"/>
                <a:gd name="T7" fmla="*/ 57 h 81"/>
                <a:gd name="T8" fmla="*/ 60 w 71"/>
                <a:gd name="T9" fmla="*/ 35 h 81"/>
                <a:gd name="T10" fmla="*/ 18 w 71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81">
                  <a:moveTo>
                    <a:pt x="18" y="0"/>
                  </a:moveTo>
                  <a:cubicBezTo>
                    <a:pt x="18" y="0"/>
                    <a:pt x="0" y="16"/>
                    <a:pt x="0" y="33"/>
                  </a:cubicBezTo>
                  <a:cubicBezTo>
                    <a:pt x="0" y="33"/>
                    <a:pt x="21" y="70"/>
                    <a:pt x="71" y="81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48"/>
                    <a:pt x="67" y="40"/>
                    <a:pt x="60" y="35"/>
                  </a:cubicBezTo>
                  <a:cubicBezTo>
                    <a:pt x="48" y="27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EAE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55" name="ExtraShape"/>
            <p:cNvSpPr/>
            <p:nvPr/>
          </p:nvSpPr>
          <p:spPr bwMode="auto">
            <a:xfrm>
              <a:off x="6091295" y="3223926"/>
              <a:ext cx="68586" cy="734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56" name="ExtraShape"/>
            <p:cNvSpPr/>
            <p:nvPr/>
          </p:nvSpPr>
          <p:spPr bwMode="auto">
            <a:xfrm>
              <a:off x="6119464" y="3236174"/>
              <a:ext cx="15922" cy="15922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57" name="ExtraShape"/>
            <p:cNvSpPr/>
            <p:nvPr/>
          </p:nvSpPr>
          <p:spPr bwMode="auto">
            <a:xfrm>
              <a:off x="6119464" y="3269242"/>
              <a:ext cx="15922" cy="15922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58" name="ExtraShape"/>
            <p:cNvSpPr/>
            <p:nvPr/>
          </p:nvSpPr>
          <p:spPr bwMode="auto">
            <a:xfrm>
              <a:off x="6131711" y="3252095"/>
              <a:ext cx="15922" cy="1714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59" name="ExtraShape"/>
            <p:cNvSpPr/>
            <p:nvPr/>
          </p:nvSpPr>
          <p:spPr bwMode="auto">
            <a:xfrm>
              <a:off x="6103542" y="3252095"/>
              <a:ext cx="15922" cy="1714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0" name="ExtraShape"/>
            <p:cNvSpPr/>
            <p:nvPr/>
          </p:nvSpPr>
          <p:spPr bwMode="auto">
            <a:xfrm>
              <a:off x="6331347" y="3223926"/>
              <a:ext cx="72261" cy="734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1" name="ExtraShape"/>
            <p:cNvSpPr/>
            <p:nvPr/>
          </p:nvSpPr>
          <p:spPr bwMode="auto">
            <a:xfrm>
              <a:off x="6359516" y="3236174"/>
              <a:ext cx="15922" cy="15922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2" name="ExtraShape"/>
            <p:cNvSpPr/>
            <p:nvPr/>
          </p:nvSpPr>
          <p:spPr bwMode="auto">
            <a:xfrm>
              <a:off x="6359516" y="3269242"/>
              <a:ext cx="15922" cy="15922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3" name="ExtraShape"/>
            <p:cNvSpPr/>
            <p:nvPr/>
          </p:nvSpPr>
          <p:spPr bwMode="auto">
            <a:xfrm>
              <a:off x="6375438" y="3252095"/>
              <a:ext cx="15922" cy="1714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4" name="ExtraShape"/>
            <p:cNvSpPr/>
            <p:nvPr/>
          </p:nvSpPr>
          <p:spPr bwMode="auto">
            <a:xfrm>
              <a:off x="6342370" y="3252095"/>
              <a:ext cx="17147" cy="1714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5" name="ExtraShape"/>
            <p:cNvSpPr/>
            <p:nvPr/>
          </p:nvSpPr>
          <p:spPr bwMode="auto">
            <a:xfrm>
              <a:off x="4270079" y="3334154"/>
              <a:ext cx="1243130" cy="1230883"/>
            </a:xfrm>
            <a:custGeom>
              <a:avLst/>
              <a:gdLst>
                <a:gd name="T0" fmla="*/ 306 w 306"/>
                <a:gd name="T1" fmla="*/ 0 h 303"/>
                <a:gd name="T2" fmla="*/ 273 w 306"/>
                <a:gd name="T3" fmla="*/ 21 h 303"/>
                <a:gd name="T4" fmla="*/ 247 w 306"/>
                <a:gd name="T5" fmla="*/ 58 h 303"/>
                <a:gd name="T6" fmla="*/ 206 w 306"/>
                <a:gd name="T7" fmla="*/ 165 h 303"/>
                <a:gd name="T8" fmla="*/ 40 w 306"/>
                <a:gd name="T9" fmla="*/ 83 h 303"/>
                <a:gd name="T10" fmla="*/ 0 w 306"/>
                <a:gd name="T11" fmla="*/ 142 h 303"/>
                <a:gd name="T12" fmla="*/ 215 w 306"/>
                <a:gd name="T13" fmla="*/ 292 h 303"/>
                <a:gd name="T14" fmla="*/ 265 w 306"/>
                <a:gd name="T15" fmla="*/ 281 h 303"/>
                <a:gd name="T16" fmla="*/ 303 w 306"/>
                <a:gd name="T17" fmla="*/ 221 h 303"/>
                <a:gd name="T18" fmla="*/ 306 w 306"/>
                <a:gd name="T1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3">
                  <a:moveTo>
                    <a:pt x="306" y="0"/>
                  </a:moveTo>
                  <a:cubicBezTo>
                    <a:pt x="273" y="21"/>
                    <a:pt x="273" y="21"/>
                    <a:pt x="273" y="21"/>
                  </a:cubicBezTo>
                  <a:cubicBezTo>
                    <a:pt x="260" y="29"/>
                    <a:pt x="251" y="43"/>
                    <a:pt x="247" y="58"/>
                  </a:cubicBezTo>
                  <a:cubicBezTo>
                    <a:pt x="206" y="165"/>
                    <a:pt x="206" y="165"/>
                    <a:pt x="206" y="165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15" y="292"/>
                    <a:pt x="215" y="292"/>
                    <a:pt x="215" y="292"/>
                  </a:cubicBezTo>
                  <a:cubicBezTo>
                    <a:pt x="232" y="303"/>
                    <a:pt x="254" y="298"/>
                    <a:pt x="265" y="281"/>
                  </a:cubicBezTo>
                  <a:cubicBezTo>
                    <a:pt x="303" y="221"/>
                    <a:pt x="303" y="221"/>
                    <a:pt x="303" y="221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EAE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6" name="ExtraShape"/>
            <p:cNvSpPr/>
            <p:nvPr/>
          </p:nvSpPr>
          <p:spPr bwMode="auto">
            <a:xfrm>
              <a:off x="3740983" y="3614624"/>
              <a:ext cx="691989" cy="296392"/>
            </a:xfrm>
            <a:custGeom>
              <a:avLst/>
              <a:gdLst>
                <a:gd name="T0" fmla="*/ 170 w 170"/>
                <a:gd name="T1" fmla="*/ 14 h 73"/>
                <a:gd name="T2" fmla="*/ 160 w 170"/>
                <a:gd name="T3" fmla="*/ 9 h 73"/>
                <a:gd name="T4" fmla="*/ 120 w 170"/>
                <a:gd name="T5" fmla="*/ 1 h 73"/>
                <a:gd name="T6" fmla="*/ 14 w 170"/>
                <a:gd name="T7" fmla="*/ 12 h 73"/>
                <a:gd name="T8" fmla="*/ 1 w 170"/>
                <a:gd name="T9" fmla="*/ 29 h 73"/>
                <a:gd name="T10" fmla="*/ 1 w 170"/>
                <a:gd name="T11" fmla="*/ 29 h 73"/>
                <a:gd name="T12" fmla="*/ 12 w 170"/>
                <a:gd name="T13" fmla="*/ 41 h 73"/>
                <a:gd name="T14" fmla="*/ 130 w 170"/>
                <a:gd name="T15" fmla="*/ 73 h 73"/>
                <a:gd name="T16" fmla="*/ 170 w 170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73">
                  <a:moveTo>
                    <a:pt x="170" y="14"/>
                  </a:moveTo>
                  <a:cubicBezTo>
                    <a:pt x="160" y="9"/>
                    <a:pt x="160" y="9"/>
                    <a:pt x="160" y="9"/>
                  </a:cubicBezTo>
                  <a:cubicBezTo>
                    <a:pt x="148" y="2"/>
                    <a:pt x="134" y="0"/>
                    <a:pt x="120" y="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6" y="13"/>
                    <a:pt x="0" y="21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35"/>
                    <a:pt x="6" y="40"/>
                    <a:pt x="12" y="41"/>
                  </a:cubicBezTo>
                  <a:cubicBezTo>
                    <a:pt x="130" y="73"/>
                    <a:pt x="130" y="73"/>
                    <a:pt x="130" y="73"/>
                  </a:cubicBezTo>
                  <a:lnTo>
                    <a:pt x="170" y="14"/>
                  </a:lnTo>
                  <a:close/>
                </a:path>
              </a:pathLst>
            </a:custGeom>
            <a:solidFill>
              <a:srgbClr val="FFC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7" name="ExtraShape"/>
            <p:cNvSpPr/>
            <p:nvPr/>
          </p:nvSpPr>
          <p:spPr bwMode="auto">
            <a:xfrm>
              <a:off x="4233336" y="3443158"/>
              <a:ext cx="199636" cy="227805"/>
            </a:xfrm>
            <a:custGeom>
              <a:avLst/>
              <a:gdLst>
                <a:gd name="T0" fmla="*/ 49 w 49"/>
                <a:gd name="T1" fmla="*/ 56 h 56"/>
                <a:gd name="T2" fmla="*/ 23 w 49"/>
                <a:gd name="T3" fmla="*/ 8 h 56"/>
                <a:gd name="T4" fmla="*/ 7 w 49"/>
                <a:gd name="T5" fmla="*/ 3 h 56"/>
                <a:gd name="T6" fmla="*/ 7 w 49"/>
                <a:gd name="T7" fmla="*/ 3 h 56"/>
                <a:gd name="T8" fmla="*/ 1 w 49"/>
                <a:gd name="T9" fmla="*/ 15 h 56"/>
                <a:gd name="T10" fmla="*/ 4 w 49"/>
                <a:gd name="T11" fmla="*/ 50 h 56"/>
                <a:gd name="T12" fmla="*/ 49 w 49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6">
                  <a:moveTo>
                    <a:pt x="49" y="56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0" y="2"/>
                    <a:pt x="13" y="0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6"/>
                    <a:pt x="0" y="10"/>
                    <a:pt x="1" y="15"/>
                  </a:cubicBezTo>
                  <a:cubicBezTo>
                    <a:pt x="4" y="50"/>
                    <a:pt x="4" y="50"/>
                    <a:pt x="4" y="50"/>
                  </a:cubicBezTo>
                  <a:lnTo>
                    <a:pt x="49" y="56"/>
                  </a:lnTo>
                  <a:close/>
                </a:path>
              </a:pathLst>
            </a:custGeom>
            <a:solidFill>
              <a:srgbClr val="FFC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8" name="ExtraShape"/>
            <p:cNvSpPr/>
            <p:nvPr/>
          </p:nvSpPr>
          <p:spPr bwMode="auto">
            <a:xfrm>
              <a:off x="5013507" y="3988176"/>
              <a:ext cx="93082" cy="211884"/>
            </a:xfrm>
            <a:custGeom>
              <a:avLst/>
              <a:gdLst>
                <a:gd name="T0" fmla="*/ 47 w 76"/>
                <a:gd name="T1" fmla="*/ 0 h 173"/>
                <a:gd name="T2" fmla="*/ 0 w 76"/>
                <a:gd name="T3" fmla="*/ 173 h 173"/>
                <a:gd name="T4" fmla="*/ 76 w 76"/>
                <a:gd name="T5" fmla="*/ 13 h 173"/>
                <a:gd name="T6" fmla="*/ 47 w 76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73">
                  <a:moveTo>
                    <a:pt x="47" y="0"/>
                  </a:moveTo>
                  <a:lnTo>
                    <a:pt x="0" y="173"/>
                  </a:lnTo>
                  <a:lnTo>
                    <a:pt x="76" y="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ECE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69" name="ExtraShape"/>
            <p:cNvSpPr/>
            <p:nvPr/>
          </p:nvSpPr>
          <p:spPr bwMode="auto">
            <a:xfrm>
              <a:off x="6985368" y="3334154"/>
              <a:ext cx="1239455" cy="1230883"/>
            </a:xfrm>
            <a:custGeom>
              <a:avLst/>
              <a:gdLst>
                <a:gd name="T0" fmla="*/ 0 w 305"/>
                <a:gd name="T1" fmla="*/ 0 h 303"/>
                <a:gd name="T2" fmla="*/ 32 w 305"/>
                <a:gd name="T3" fmla="*/ 21 h 303"/>
                <a:gd name="T4" fmla="*/ 59 w 305"/>
                <a:gd name="T5" fmla="*/ 58 h 303"/>
                <a:gd name="T6" fmla="*/ 100 w 305"/>
                <a:gd name="T7" fmla="*/ 165 h 303"/>
                <a:gd name="T8" fmla="*/ 266 w 305"/>
                <a:gd name="T9" fmla="*/ 83 h 303"/>
                <a:gd name="T10" fmla="*/ 305 w 305"/>
                <a:gd name="T11" fmla="*/ 142 h 303"/>
                <a:gd name="T12" fmla="*/ 90 w 305"/>
                <a:gd name="T13" fmla="*/ 292 h 303"/>
                <a:gd name="T14" fmla="*/ 40 w 305"/>
                <a:gd name="T15" fmla="*/ 281 h 303"/>
                <a:gd name="T16" fmla="*/ 2 w 305"/>
                <a:gd name="T17" fmla="*/ 221 h 303"/>
                <a:gd name="T18" fmla="*/ 0 w 305"/>
                <a:gd name="T1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3">
                  <a:moveTo>
                    <a:pt x="0" y="0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45" y="29"/>
                    <a:pt x="55" y="43"/>
                    <a:pt x="59" y="58"/>
                  </a:cubicBezTo>
                  <a:cubicBezTo>
                    <a:pt x="100" y="165"/>
                    <a:pt x="100" y="165"/>
                    <a:pt x="100" y="165"/>
                  </a:cubicBezTo>
                  <a:cubicBezTo>
                    <a:pt x="266" y="83"/>
                    <a:pt x="266" y="83"/>
                    <a:pt x="266" y="83"/>
                  </a:cubicBezTo>
                  <a:cubicBezTo>
                    <a:pt x="305" y="142"/>
                    <a:pt x="305" y="142"/>
                    <a:pt x="305" y="142"/>
                  </a:cubicBezTo>
                  <a:cubicBezTo>
                    <a:pt x="90" y="292"/>
                    <a:pt x="90" y="292"/>
                    <a:pt x="90" y="292"/>
                  </a:cubicBezTo>
                  <a:cubicBezTo>
                    <a:pt x="74" y="303"/>
                    <a:pt x="51" y="298"/>
                    <a:pt x="40" y="281"/>
                  </a:cubicBezTo>
                  <a:cubicBezTo>
                    <a:pt x="2" y="221"/>
                    <a:pt x="2" y="221"/>
                    <a:pt x="2" y="2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0" name="ExtraShape"/>
            <p:cNvSpPr/>
            <p:nvPr/>
          </p:nvSpPr>
          <p:spPr bwMode="auto">
            <a:xfrm>
              <a:off x="8066829" y="3614624"/>
              <a:ext cx="690764" cy="296392"/>
            </a:xfrm>
            <a:custGeom>
              <a:avLst/>
              <a:gdLst>
                <a:gd name="T0" fmla="*/ 0 w 170"/>
                <a:gd name="T1" fmla="*/ 14 h 73"/>
                <a:gd name="T2" fmla="*/ 9 w 170"/>
                <a:gd name="T3" fmla="*/ 9 h 73"/>
                <a:gd name="T4" fmla="*/ 49 w 170"/>
                <a:gd name="T5" fmla="*/ 1 h 73"/>
                <a:gd name="T6" fmla="*/ 155 w 170"/>
                <a:gd name="T7" fmla="*/ 12 h 73"/>
                <a:gd name="T8" fmla="*/ 168 w 170"/>
                <a:gd name="T9" fmla="*/ 29 h 73"/>
                <a:gd name="T10" fmla="*/ 168 w 170"/>
                <a:gd name="T11" fmla="*/ 29 h 73"/>
                <a:gd name="T12" fmla="*/ 157 w 170"/>
                <a:gd name="T13" fmla="*/ 41 h 73"/>
                <a:gd name="T14" fmla="*/ 39 w 170"/>
                <a:gd name="T15" fmla="*/ 73 h 73"/>
                <a:gd name="T16" fmla="*/ 0 w 170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73">
                  <a:moveTo>
                    <a:pt x="0" y="14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22" y="2"/>
                    <a:pt x="35" y="0"/>
                    <a:pt x="49" y="1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64" y="13"/>
                    <a:pt x="170" y="21"/>
                    <a:pt x="168" y="29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67" y="35"/>
                    <a:pt x="163" y="40"/>
                    <a:pt x="157" y="41"/>
                  </a:cubicBezTo>
                  <a:cubicBezTo>
                    <a:pt x="39" y="73"/>
                    <a:pt x="39" y="73"/>
                    <a:pt x="39" y="73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FC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1" name="ExtraShape"/>
            <p:cNvSpPr/>
            <p:nvPr/>
          </p:nvSpPr>
          <p:spPr bwMode="auto">
            <a:xfrm>
              <a:off x="8066829" y="3443158"/>
              <a:ext cx="194737" cy="227805"/>
            </a:xfrm>
            <a:custGeom>
              <a:avLst/>
              <a:gdLst>
                <a:gd name="T0" fmla="*/ 0 w 48"/>
                <a:gd name="T1" fmla="*/ 56 h 56"/>
                <a:gd name="T2" fmla="*/ 25 w 48"/>
                <a:gd name="T3" fmla="*/ 8 h 56"/>
                <a:gd name="T4" fmla="*/ 42 w 48"/>
                <a:gd name="T5" fmla="*/ 3 h 56"/>
                <a:gd name="T6" fmla="*/ 42 w 48"/>
                <a:gd name="T7" fmla="*/ 3 h 56"/>
                <a:gd name="T8" fmla="*/ 48 w 48"/>
                <a:gd name="T9" fmla="*/ 15 h 56"/>
                <a:gd name="T10" fmla="*/ 44 w 48"/>
                <a:gd name="T11" fmla="*/ 50 h 56"/>
                <a:gd name="T12" fmla="*/ 0 w 4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6">
                  <a:moveTo>
                    <a:pt x="0" y="56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8" y="2"/>
                    <a:pt x="36" y="0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6" y="6"/>
                    <a:pt x="48" y="10"/>
                    <a:pt x="48" y="15"/>
                  </a:cubicBezTo>
                  <a:cubicBezTo>
                    <a:pt x="44" y="50"/>
                    <a:pt x="44" y="50"/>
                    <a:pt x="44" y="50"/>
                  </a:cubicBezTo>
                  <a:lnTo>
                    <a:pt x="0" y="56"/>
                  </a:lnTo>
                  <a:close/>
                </a:path>
              </a:pathLst>
            </a:custGeom>
            <a:solidFill>
              <a:srgbClr val="FFC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2" name="ExtraShape"/>
            <p:cNvSpPr/>
            <p:nvPr/>
          </p:nvSpPr>
          <p:spPr bwMode="auto">
            <a:xfrm>
              <a:off x="7391988" y="3988176"/>
              <a:ext cx="89408" cy="211884"/>
            </a:xfrm>
            <a:custGeom>
              <a:avLst/>
              <a:gdLst>
                <a:gd name="T0" fmla="*/ 26 w 73"/>
                <a:gd name="T1" fmla="*/ 0 h 173"/>
                <a:gd name="T2" fmla="*/ 73 w 73"/>
                <a:gd name="T3" fmla="*/ 173 h 173"/>
                <a:gd name="T4" fmla="*/ 0 w 73"/>
                <a:gd name="T5" fmla="*/ 13 h 173"/>
                <a:gd name="T6" fmla="*/ 26 w 73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173">
                  <a:moveTo>
                    <a:pt x="26" y="0"/>
                  </a:moveTo>
                  <a:lnTo>
                    <a:pt x="73" y="173"/>
                  </a:lnTo>
                  <a:lnTo>
                    <a:pt x="0" y="1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ECE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3" name="ExtraShape"/>
            <p:cNvSpPr/>
            <p:nvPr/>
          </p:nvSpPr>
          <p:spPr bwMode="auto">
            <a:xfrm>
              <a:off x="5379710" y="3418662"/>
              <a:ext cx="154320" cy="1179443"/>
            </a:xfrm>
            <a:custGeom>
              <a:avLst/>
              <a:gdLst>
                <a:gd name="T0" fmla="*/ 30 w 38"/>
                <a:gd name="T1" fmla="*/ 200 h 290"/>
                <a:gd name="T2" fmla="*/ 0 w 38"/>
                <a:gd name="T3" fmla="*/ 0 h 290"/>
                <a:gd name="T4" fmla="*/ 38 w 38"/>
                <a:gd name="T5" fmla="*/ 200 h 290"/>
                <a:gd name="T6" fmla="*/ 29 w 38"/>
                <a:gd name="T7" fmla="*/ 290 h 290"/>
                <a:gd name="T8" fmla="*/ 30 w 38"/>
                <a:gd name="T9" fmla="*/ 20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90">
                  <a:moveTo>
                    <a:pt x="30" y="200"/>
                  </a:moveTo>
                  <a:cubicBezTo>
                    <a:pt x="30" y="200"/>
                    <a:pt x="33" y="83"/>
                    <a:pt x="0" y="0"/>
                  </a:cubicBezTo>
                  <a:cubicBezTo>
                    <a:pt x="0" y="0"/>
                    <a:pt x="37" y="54"/>
                    <a:pt x="38" y="200"/>
                  </a:cubicBezTo>
                  <a:cubicBezTo>
                    <a:pt x="29" y="290"/>
                    <a:pt x="29" y="290"/>
                    <a:pt x="29" y="290"/>
                  </a:cubicBezTo>
                  <a:lnTo>
                    <a:pt x="30" y="200"/>
                  </a:lnTo>
                  <a:close/>
                </a:path>
              </a:pathLst>
            </a:custGeom>
            <a:solidFill>
              <a:srgbClr val="CECE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4" name="ExtraShape"/>
            <p:cNvSpPr/>
            <p:nvPr/>
          </p:nvSpPr>
          <p:spPr bwMode="auto">
            <a:xfrm>
              <a:off x="6964547" y="3418662"/>
              <a:ext cx="150646" cy="1179443"/>
            </a:xfrm>
            <a:custGeom>
              <a:avLst/>
              <a:gdLst>
                <a:gd name="T0" fmla="*/ 7 w 37"/>
                <a:gd name="T1" fmla="*/ 200 h 290"/>
                <a:gd name="T2" fmla="*/ 37 w 37"/>
                <a:gd name="T3" fmla="*/ 0 h 290"/>
                <a:gd name="T4" fmla="*/ 0 w 37"/>
                <a:gd name="T5" fmla="*/ 200 h 290"/>
                <a:gd name="T6" fmla="*/ 9 w 37"/>
                <a:gd name="T7" fmla="*/ 290 h 290"/>
                <a:gd name="T8" fmla="*/ 7 w 37"/>
                <a:gd name="T9" fmla="*/ 20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90">
                  <a:moveTo>
                    <a:pt x="7" y="200"/>
                  </a:moveTo>
                  <a:cubicBezTo>
                    <a:pt x="7" y="200"/>
                    <a:pt x="4" y="83"/>
                    <a:pt x="37" y="0"/>
                  </a:cubicBezTo>
                  <a:cubicBezTo>
                    <a:pt x="37" y="0"/>
                    <a:pt x="0" y="54"/>
                    <a:pt x="0" y="200"/>
                  </a:cubicBezTo>
                  <a:cubicBezTo>
                    <a:pt x="9" y="290"/>
                    <a:pt x="9" y="290"/>
                    <a:pt x="9" y="290"/>
                  </a:cubicBezTo>
                  <a:lnTo>
                    <a:pt x="7" y="200"/>
                  </a:lnTo>
                  <a:close/>
                </a:path>
              </a:pathLst>
            </a:custGeom>
            <a:solidFill>
              <a:srgbClr val="CECE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5" name="ExtraShape"/>
            <p:cNvSpPr/>
            <p:nvPr/>
          </p:nvSpPr>
          <p:spPr bwMode="auto">
            <a:xfrm>
              <a:off x="6436676" y="3793439"/>
              <a:ext cx="447037" cy="312314"/>
            </a:xfrm>
            <a:custGeom>
              <a:avLst/>
              <a:gdLst>
                <a:gd name="T0" fmla="*/ 17 w 110"/>
                <a:gd name="T1" fmla="*/ 77 h 77"/>
                <a:gd name="T2" fmla="*/ 0 w 110"/>
                <a:gd name="T3" fmla="*/ 60 h 77"/>
                <a:gd name="T4" fmla="*/ 0 w 110"/>
                <a:gd name="T5" fmla="*/ 16 h 77"/>
                <a:gd name="T6" fmla="*/ 17 w 110"/>
                <a:gd name="T7" fmla="*/ 0 h 77"/>
                <a:gd name="T8" fmla="*/ 93 w 110"/>
                <a:gd name="T9" fmla="*/ 0 h 77"/>
                <a:gd name="T10" fmla="*/ 110 w 110"/>
                <a:gd name="T11" fmla="*/ 16 h 77"/>
                <a:gd name="T12" fmla="*/ 110 w 110"/>
                <a:gd name="T13" fmla="*/ 60 h 77"/>
                <a:gd name="T14" fmla="*/ 93 w 110"/>
                <a:gd name="T15" fmla="*/ 77 h 77"/>
                <a:gd name="T16" fmla="*/ 17 w 110"/>
                <a:gd name="T1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77">
                  <a:moveTo>
                    <a:pt x="17" y="77"/>
                  </a:moveTo>
                  <a:cubicBezTo>
                    <a:pt x="8" y="77"/>
                    <a:pt x="0" y="69"/>
                    <a:pt x="0" y="6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2" y="0"/>
                    <a:pt x="110" y="7"/>
                    <a:pt x="110" y="16"/>
                  </a:cubicBezTo>
                  <a:cubicBezTo>
                    <a:pt x="110" y="60"/>
                    <a:pt x="110" y="60"/>
                    <a:pt x="110" y="60"/>
                  </a:cubicBezTo>
                  <a:cubicBezTo>
                    <a:pt x="110" y="69"/>
                    <a:pt x="102" y="77"/>
                    <a:pt x="93" y="77"/>
                  </a:cubicBezTo>
                  <a:lnTo>
                    <a:pt x="17" y="77"/>
                  </a:lnTo>
                  <a:close/>
                </a:path>
              </a:pathLst>
            </a:custGeom>
            <a:solidFill>
              <a:srgbClr val="197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6" name="ExtraShape"/>
            <p:cNvSpPr/>
            <p:nvPr/>
          </p:nvSpPr>
          <p:spPr bwMode="auto">
            <a:xfrm>
              <a:off x="6468520" y="3825282"/>
              <a:ext cx="382125" cy="248626"/>
            </a:xfrm>
            <a:custGeom>
              <a:avLst/>
              <a:gdLst>
                <a:gd name="T0" fmla="*/ 85 w 94"/>
                <a:gd name="T1" fmla="*/ 61 h 61"/>
                <a:gd name="T2" fmla="*/ 9 w 94"/>
                <a:gd name="T3" fmla="*/ 61 h 61"/>
                <a:gd name="T4" fmla="*/ 0 w 94"/>
                <a:gd name="T5" fmla="*/ 52 h 61"/>
                <a:gd name="T6" fmla="*/ 0 w 94"/>
                <a:gd name="T7" fmla="*/ 8 h 61"/>
                <a:gd name="T8" fmla="*/ 9 w 94"/>
                <a:gd name="T9" fmla="*/ 0 h 61"/>
                <a:gd name="T10" fmla="*/ 85 w 94"/>
                <a:gd name="T11" fmla="*/ 0 h 61"/>
                <a:gd name="T12" fmla="*/ 94 w 94"/>
                <a:gd name="T13" fmla="*/ 8 h 61"/>
                <a:gd name="T14" fmla="*/ 94 w 94"/>
                <a:gd name="T15" fmla="*/ 52 h 61"/>
                <a:gd name="T16" fmla="*/ 85 w 94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61">
                  <a:moveTo>
                    <a:pt x="85" y="61"/>
                  </a:moveTo>
                  <a:cubicBezTo>
                    <a:pt x="9" y="61"/>
                    <a:pt x="9" y="61"/>
                    <a:pt x="9" y="61"/>
                  </a:cubicBezTo>
                  <a:cubicBezTo>
                    <a:pt x="4" y="61"/>
                    <a:pt x="0" y="57"/>
                    <a:pt x="0" y="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4" y="4"/>
                    <a:pt x="94" y="8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7"/>
                    <a:pt x="90" y="61"/>
                    <a:pt x="85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7" name="ExtraShape"/>
            <p:cNvSpPr/>
            <p:nvPr/>
          </p:nvSpPr>
          <p:spPr bwMode="auto">
            <a:xfrm>
              <a:off x="6624064" y="3723628"/>
              <a:ext cx="72261" cy="101655"/>
            </a:xfrm>
            <a:custGeom>
              <a:avLst/>
              <a:gdLst>
                <a:gd name="T0" fmla="*/ 9 w 18"/>
                <a:gd name="T1" fmla="*/ 0 h 25"/>
                <a:gd name="T2" fmla="*/ 9 w 18"/>
                <a:gd name="T3" fmla="*/ 0 h 25"/>
                <a:gd name="T4" fmla="*/ 0 w 18"/>
                <a:gd name="T5" fmla="*/ 9 h 25"/>
                <a:gd name="T6" fmla="*/ 0 w 18"/>
                <a:gd name="T7" fmla="*/ 25 h 25"/>
                <a:gd name="T8" fmla="*/ 18 w 18"/>
                <a:gd name="T9" fmla="*/ 25 h 25"/>
                <a:gd name="T10" fmla="*/ 18 w 18"/>
                <a:gd name="T11" fmla="*/ 9 h 25"/>
                <a:gd name="T12" fmla="*/ 9 w 1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97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8" name="ExtraShape"/>
            <p:cNvSpPr/>
            <p:nvPr/>
          </p:nvSpPr>
          <p:spPr bwMode="auto">
            <a:xfrm>
              <a:off x="6542006" y="3862025"/>
              <a:ext cx="73485" cy="73486"/>
            </a:xfrm>
            <a:prstGeom prst="ellipse">
              <a:avLst/>
            </a:prstGeom>
            <a:solidFill>
              <a:srgbClr val="47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79" name="ExtraShape"/>
            <p:cNvSpPr/>
            <p:nvPr/>
          </p:nvSpPr>
          <p:spPr bwMode="auto">
            <a:xfrm>
              <a:off x="6652234" y="3744448"/>
              <a:ext cx="15922" cy="15922"/>
            </a:xfrm>
            <a:prstGeom prst="ellipse">
              <a:avLst/>
            </a:prstGeom>
            <a:solidFill>
              <a:srgbClr val="47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0" name="ExtraShape"/>
            <p:cNvSpPr/>
            <p:nvPr/>
          </p:nvSpPr>
          <p:spPr bwMode="auto">
            <a:xfrm>
              <a:off x="6517510" y="3935511"/>
              <a:ext cx="122476" cy="97981"/>
            </a:xfrm>
            <a:custGeom>
              <a:avLst/>
              <a:gdLst>
                <a:gd name="T0" fmla="*/ 30 w 30"/>
                <a:gd name="T1" fmla="*/ 24 h 24"/>
                <a:gd name="T2" fmla="*/ 30 w 30"/>
                <a:gd name="T3" fmla="*/ 15 h 24"/>
                <a:gd name="T4" fmla="*/ 15 w 30"/>
                <a:gd name="T5" fmla="*/ 0 h 24"/>
                <a:gd name="T6" fmla="*/ 0 w 30"/>
                <a:gd name="T7" fmla="*/ 15 h 24"/>
                <a:gd name="T8" fmla="*/ 0 w 30"/>
                <a:gd name="T9" fmla="*/ 24 h 24"/>
                <a:gd name="T10" fmla="*/ 30 w 30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4">
                  <a:moveTo>
                    <a:pt x="30" y="24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30" y="24"/>
                  </a:lnTo>
                  <a:close/>
                </a:path>
              </a:pathLst>
            </a:custGeom>
            <a:solidFill>
              <a:srgbClr val="47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1" name="ExtraShape"/>
            <p:cNvSpPr/>
            <p:nvPr/>
          </p:nvSpPr>
          <p:spPr bwMode="auto">
            <a:xfrm>
              <a:off x="6688977" y="3862025"/>
              <a:ext cx="121251" cy="15922"/>
            </a:xfrm>
            <a:prstGeom prst="rect">
              <a:avLst/>
            </a:prstGeom>
            <a:solidFill>
              <a:srgbClr val="47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2" name="ExtraShape"/>
            <p:cNvSpPr/>
            <p:nvPr/>
          </p:nvSpPr>
          <p:spPr bwMode="auto">
            <a:xfrm>
              <a:off x="6688977" y="3902442"/>
              <a:ext cx="121251" cy="17147"/>
            </a:xfrm>
            <a:prstGeom prst="rect">
              <a:avLst/>
            </a:prstGeom>
            <a:solidFill>
              <a:srgbClr val="47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3" name="ExtraShape"/>
            <p:cNvSpPr/>
            <p:nvPr/>
          </p:nvSpPr>
          <p:spPr bwMode="auto">
            <a:xfrm>
              <a:off x="6688977" y="3939185"/>
              <a:ext cx="121251" cy="15922"/>
            </a:xfrm>
            <a:prstGeom prst="rect">
              <a:avLst/>
            </a:prstGeom>
            <a:solidFill>
              <a:srgbClr val="47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4" name="ExtraShape"/>
            <p:cNvSpPr/>
            <p:nvPr/>
          </p:nvSpPr>
          <p:spPr bwMode="auto">
            <a:xfrm>
              <a:off x="6688977" y="3979602"/>
              <a:ext cx="121251" cy="17147"/>
            </a:xfrm>
            <a:prstGeom prst="rect">
              <a:avLst/>
            </a:prstGeom>
            <a:solidFill>
              <a:srgbClr val="47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5" name="ExtraShape"/>
            <p:cNvSpPr/>
            <p:nvPr/>
          </p:nvSpPr>
          <p:spPr bwMode="auto">
            <a:xfrm>
              <a:off x="6688977" y="4016345"/>
              <a:ext cx="121251" cy="17147"/>
            </a:xfrm>
            <a:prstGeom prst="rect">
              <a:avLst/>
            </a:prstGeom>
            <a:solidFill>
              <a:srgbClr val="47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86" name="ValueShape1"/>
            <p:cNvSpPr/>
            <p:nvPr/>
          </p:nvSpPr>
          <p:spPr bwMode="auto">
            <a:xfrm>
              <a:off x="3620515" y="2507221"/>
              <a:ext cx="880261" cy="910143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8304" h="608274">
                  <a:moveTo>
                    <a:pt x="123596" y="403223"/>
                  </a:moveTo>
                  <a:cubicBezTo>
                    <a:pt x="78566" y="403223"/>
                    <a:pt x="41921" y="439812"/>
                    <a:pt x="41921" y="484867"/>
                  </a:cubicBezTo>
                  <a:cubicBezTo>
                    <a:pt x="41921" y="529828"/>
                    <a:pt x="78566" y="566417"/>
                    <a:pt x="123596" y="566417"/>
                  </a:cubicBezTo>
                  <a:lnTo>
                    <a:pt x="297685" y="566229"/>
                  </a:lnTo>
                  <a:lnTo>
                    <a:pt x="297685" y="403411"/>
                  </a:lnTo>
                  <a:close/>
                  <a:moveTo>
                    <a:pt x="123596" y="361366"/>
                  </a:moveTo>
                  <a:lnTo>
                    <a:pt x="473564" y="361742"/>
                  </a:lnTo>
                  <a:lnTo>
                    <a:pt x="474317" y="361742"/>
                  </a:lnTo>
                  <a:cubicBezTo>
                    <a:pt x="505311" y="364188"/>
                    <a:pt x="534043" y="378015"/>
                    <a:pt x="555239" y="400777"/>
                  </a:cubicBezTo>
                  <a:cubicBezTo>
                    <a:pt x="576623" y="423728"/>
                    <a:pt x="588304" y="453545"/>
                    <a:pt x="588304" y="484773"/>
                  </a:cubicBezTo>
                  <a:cubicBezTo>
                    <a:pt x="588304" y="516095"/>
                    <a:pt x="576623" y="545912"/>
                    <a:pt x="555239" y="568863"/>
                  </a:cubicBezTo>
                  <a:cubicBezTo>
                    <a:pt x="534043" y="591625"/>
                    <a:pt x="505311" y="605452"/>
                    <a:pt x="474317" y="607898"/>
                  </a:cubicBezTo>
                  <a:lnTo>
                    <a:pt x="472716" y="607898"/>
                  </a:lnTo>
                  <a:lnTo>
                    <a:pt x="123690" y="608274"/>
                  </a:lnTo>
                  <a:lnTo>
                    <a:pt x="123596" y="608274"/>
                  </a:lnTo>
                  <a:cubicBezTo>
                    <a:pt x="55486" y="608274"/>
                    <a:pt x="0" y="552873"/>
                    <a:pt x="0" y="484773"/>
                  </a:cubicBezTo>
                  <a:cubicBezTo>
                    <a:pt x="0" y="416767"/>
                    <a:pt x="55486" y="361366"/>
                    <a:pt x="123596" y="361366"/>
                  </a:cubicBezTo>
                  <a:close/>
                  <a:moveTo>
                    <a:pt x="454078" y="41857"/>
                  </a:moveTo>
                  <a:cubicBezTo>
                    <a:pt x="446070" y="41857"/>
                    <a:pt x="438157" y="43080"/>
                    <a:pt x="430337" y="45432"/>
                  </a:cubicBezTo>
                  <a:lnTo>
                    <a:pt x="263779" y="96037"/>
                  </a:lnTo>
                  <a:lnTo>
                    <a:pt x="311071" y="251803"/>
                  </a:lnTo>
                  <a:lnTo>
                    <a:pt x="477818" y="201574"/>
                  </a:lnTo>
                  <a:cubicBezTo>
                    <a:pt x="520870" y="188500"/>
                    <a:pt x="545270" y="142880"/>
                    <a:pt x="532270" y="99800"/>
                  </a:cubicBezTo>
                  <a:cubicBezTo>
                    <a:pt x="521907" y="65749"/>
                    <a:pt x="489782" y="41857"/>
                    <a:pt x="454078" y="41857"/>
                  </a:cubicBezTo>
                  <a:close/>
                  <a:moveTo>
                    <a:pt x="454078" y="0"/>
                  </a:moveTo>
                  <a:cubicBezTo>
                    <a:pt x="480079" y="0"/>
                    <a:pt x="505986" y="8466"/>
                    <a:pt x="527088" y="23798"/>
                  </a:cubicBezTo>
                  <a:cubicBezTo>
                    <a:pt x="548850" y="39694"/>
                    <a:pt x="564583" y="61799"/>
                    <a:pt x="572402" y="87666"/>
                  </a:cubicBezTo>
                  <a:cubicBezTo>
                    <a:pt x="592185" y="152850"/>
                    <a:pt x="555162" y="221892"/>
                    <a:pt x="489971" y="241645"/>
                  </a:cubicBezTo>
                  <a:lnTo>
                    <a:pt x="154970" y="342667"/>
                  </a:lnTo>
                  <a:lnTo>
                    <a:pt x="154217" y="342855"/>
                  </a:lnTo>
                  <a:cubicBezTo>
                    <a:pt x="145455" y="344736"/>
                    <a:pt x="136506" y="345771"/>
                    <a:pt x="127650" y="345771"/>
                  </a:cubicBezTo>
                  <a:cubicBezTo>
                    <a:pt x="101649" y="345771"/>
                    <a:pt x="75742" y="337305"/>
                    <a:pt x="54640" y="321973"/>
                  </a:cubicBezTo>
                  <a:cubicBezTo>
                    <a:pt x="32878" y="306077"/>
                    <a:pt x="17240" y="283972"/>
                    <a:pt x="9326" y="258105"/>
                  </a:cubicBezTo>
                  <a:cubicBezTo>
                    <a:pt x="282" y="228194"/>
                    <a:pt x="2826" y="196213"/>
                    <a:pt x="16580" y="168088"/>
                  </a:cubicBezTo>
                  <a:cubicBezTo>
                    <a:pt x="30240" y="140152"/>
                    <a:pt x="53698" y="118612"/>
                    <a:pt x="82713" y="107324"/>
                  </a:cubicBezTo>
                  <a:lnTo>
                    <a:pt x="84221" y="106760"/>
                  </a:lnTo>
                  <a:lnTo>
                    <a:pt x="418185" y="5362"/>
                  </a:lnTo>
                  <a:cubicBezTo>
                    <a:pt x="429866" y="1787"/>
                    <a:pt x="442019" y="0"/>
                    <a:pt x="4540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rgbClr val="F2F2F2"/>
                </a:gs>
                <a:gs pos="40000">
                  <a:schemeClr val="accent1">
                    <a:lumMod val="100000"/>
                  </a:schemeClr>
                </a:gs>
                <a:gs pos="40100">
                  <a:srgbClr val="F2F2F2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7" name="ValueShape2"/>
            <p:cNvSpPr/>
            <p:nvPr/>
          </p:nvSpPr>
          <p:spPr bwMode="auto">
            <a:xfrm>
              <a:off x="7971639" y="2514497"/>
              <a:ext cx="880261" cy="910143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8304" h="608274">
                  <a:moveTo>
                    <a:pt x="123596" y="403223"/>
                  </a:moveTo>
                  <a:cubicBezTo>
                    <a:pt x="78566" y="403223"/>
                    <a:pt x="41921" y="439812"/>
                    <a:pt x="41921" y="484867"/>
                  </a:cubicBezTo>
                  <a:cubicBezTo>
                    <a:pt x="41921" y="529828"/>
                    <a:pt x="78566" y="566417"/>
                    <a:pt x="123596" y="566417"/>
                  </a:cubicBezTo>
                  <a:lnTo>
                    <a:pt x="297685" y="566229"/>
                  </a:lnTo>
                  <a:lnTo>
                    <a:pt x="297685" y="403411"/>
                  </a:lnTo>
                  <a:close/>
                  <a:moveTo>
                    <a:pt x="123596" y="361366"/>
                  </a:moveTo>
                  <a:lnTo>
                    <a:pt x="473564" y="361742"/>
                  </a:lnTo>
                  <a:lnTo>
                    <a:pt x="474317" y="361742"/>
                  </a:lnTo>
                  <a:cubicBezTo>
                    <a:pt x="505311" y="364188"/>
                    <a:pt x="534043" y="378015"/>
                    <a:pt x="555239" y="400777"/>
                  </a:cubicBezTo>
                  <a:cubicBezTo>
                    <a:pt x="576623" y="423728"/>
                    <a:pt x="588304" y="453545"/>
                    <a:pt x="588304" y="484773"/>
                  </a:cubicBezTo>
                  <a:cubicBezTo>
                    <a:pt x="588304" y="516095"/>
                    <a:pt x="576623" y="545912"/>
                    <a:pt x="555239" y="568863"/>
                  </a:cubicBezTo>
                  <a:cubicBezTo>
                    <a:pt x="534043" y="591625"/>
                    <a:pt x="505311" y="605452"/>
                    <a:pt x="474317" y="607898"/>
                  </a:cubicBezTo>
                  <a:lnTo>
                    <a:pt x="472716" y="607898"/>
                  </a:lnTo>
                  <a:lnTo>
                    <a:pt x="123690" y="608274"/>
                  </a:lnTo>
                  <a:lnTo>
                    <a:pt x="123596" y="608274"/>
                  </a:lnTo>
                  <a:cubicBezTo>
                    <a:pt x="55486" y="608274"/>
                    <a:pt x="0" y="552873"/>
                    <a:pt x="0" y="484773"/>
                  </a:cubicBezTo>
                  <a:cubicBezTo>
                    <a:pt x="0" y="416767"/>
                    <a:pt x="55486" y="361366"/>
                    <a:pt x="123596" y="361366"/>
                  </a:cubicBezTo>
                  <a:close/>
                  <a:moveTo>
                    <a:pt x="454078" y="41857"/>
                  </a:moveTo>
                  <a:cubicBezTo>
                    <a:pt x="446070" y="41857"/>
                    <a:pt x="438157" y="43080"/>
                    <a:pt x="430337" y="45432"/>
                  </a:cubicBezTo>
                  <a:lnTo>
                    <a:pt x="263779" y="96037"/>
                  </a:lnTo>
                  <a:lnTo>
                    <a:pt x="311071" y="251803"/>
                  </a:lnTo>
                  <a:lnTo>
                    <a:pt x="477818" y="201574"/>
                  </a:lnTo>
                  <a:cubicBezTo>
                    <a:pt x="520870" y="188500"/>
                    <a:pt x="545270" y="142880"/>
                    <a:pt x="532270" y="99800"/>
                  </a:cubicBezTo>
                  <a:cubicBezTo>
                    <a:pt x="521907" y="65749"/>
                    <a:pt x="489782" y="41857"/>
                    <a:pt x="454078" y="41857"/>
                  </a:cubicBezTo>
                  <a:close/>
                  <a:moveTo>
                    <a:pt x="454078" y="0"/>
                  </a:moveTo>
                  <a:cubicBezTo>
                    <a:pt x="480079" y="0"/>
                    <a:pt x="505986" y="8466"/>
                    <a:pt x="527088" y="23798"/>
                  </a:cubicBezTo>
                  <a:cubicBezTo>
                    <a:pt x="548850" y="39694"/>
                    <a:pt x="564583" y="61799"/>
                    <a:pt x="572402" y="87666"/>
                  </a:cubicBezTo>
                  <a:cubicBezTo>
                    <a:pt x="592185" y="152850"/>
                    <a:pt x="555162" y="221892"/>
                    <a:pt x="489971" y="241645"/>
                  </a:cubicBezTo>
                  <a:lnTo>
                    <a:pt x="154970" y="342667"/>
                  </a:lnTo>
                  <a:lnTo>
                    <a:pt x="154217" y="342855"/>
                  </a:lnTo>
                  <a:cubicBezTo>
                    <a:pt x="145455" y="344736"/>
                    <a:pt x="136506" y="345771"/>
                    <a:pt x="127650" y="345771"/>
                  </a:cubicBezTo>
                  <a:cubicBezTo>
                    <a:pt x="101649" y="345771"/>
                    <a:pt x="75742" y="337305"/>
                    <a:pt x="54640" y="321973"/>
                  </a:cubicBezTo>
                  <a:cubicBezTo>
                    <a:pt x="32878" y="306077"/>
                    <a:pt x="17240" y="283972"/>
                    <a:pt x="9326" y="258105"/>
                  </a:cubicBezTo>
                  <a:cubicBezTo>
                    <a:pt x="282" y="228194"/>
                    <a:pt x="2826" y="196213"/>
                    <a:pt x="16580" y="168088"/>
                  </a:cubicBezTo>
                  <a:cubicBezTo>
                    <a:pt x="30240" y="140152"/>
                    <a:pt x="53698" y="118612"/>
                    <a:pt x="82713" y="107324"/>
                  </a:cubicBezTo>
                  <a:lnTo>
                    <a:pt x="84221" y="106760"/>
                  </a:lnTo>
                  <a:lnTo>
                    <a:pt x="418185" y="5362"/>
                  </a:lnTo>
                  <a:cubicBezTo>
                    <a:pt x="429866" y="1787"/>
                    <a:pt x="442019" y="0"/>
                    <a:pt x="4540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rgbClr val="F2F2F2"/>
                </a:gs>
                <a:gs pos="55000">
                  <a:schemeClr val="accent1">
                    <a:lumMod val="100000"/>
                  </a:schemeClr>
                </a:gs>
                <a:gs pos="55100">
                  <a:srgbClr val="F2F2F2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" name="ValueText1"/>
            <p:cNvSpPr txBox="1"/>
            <p:nvPr/>
          </p:nvSpPr>
          <p:spPr>
            <a:xfrm>
              <a:off x="3752073" y="1835738"/>
              <a:ext cx="669807" cy="378661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noAutofit/>
            </a:bodyPr>
            <a:p>
              <a:pPr algn="ctr"/>
              <a:r>
                <a:rPr lang="zh-CN" altLang="en-US" sz="1400">
                  <a:latin typeface="Impact" panose="020B0806030902050204" pitchFamily="34" charset="0"/>
                </a:rPr>
                <a:t>续租</a:t>
              </a:r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94" name="ValueText2"/>
            <p:cNvSpPr txBox="1"/>
            <p:nvPr/>
          </p:nvSpPr>
          <p:spPr>
            <a:xfrm>
              <a:off x="8076865" y="1832738"/>
              <a:ext cx="669807" cy="378661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noAutofit/>
            </a:bodyPr>
            <a:p>
              <a:pPr algn="ctr"/>
              <a:r>
                <a:rPr lang="zh-CN" altLang="en-US" sz="1400">
                  <a:latin typeface="Impact" panose="020B0806030902050204" pitchFamily="34" charset="0"/>
                </a:rPr>
                <a:t>还</a:t>
              </a:r>
              <a:r>
                <a:rPr lang="zh-CN" altLang="en-US" sz="1400">
                  <a:latin typeface="Impact" panose="020B0806030902050204" pitchFamily="34" charset="0"/>
                </a:rPr>
                <a:t>车</a:t>
              </a:r>
              <a:endParaRPr lang="zh-CN" altLang="en-US" sz="1400" dirty="0">
                <a:latin typeface="Impact" panose="020B0806030902050204" pitchFamily="34" charset="0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334645" y="2499360"/>
            <a:ext cx="31400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600"/>
              <a:t>      </a:t>
            </a:r>
            <a:r>
              <a:rPr lang="zh-CN" altLang="en-US" sz="1600"/>
              <a:t>在提车后置租期期满</a:t>
            </a:r>
            <a:r>
              <a:rPr lang="en-US" altLang="zh-CN" sz="1600"/>
              <a:t>3</a:t>
            </a:r>
            <a:r>
              <a:rPr lang="zh-CN" altLang="en-US" sz="1600"/>
              <a:t>天，可根据平台提供的续租方案进行续租</a:t>
            </a:r>
            <a:r>
              <a:rPr lang="zh-CN" altLang="en-US" sz="1600" b="1">
                <a:solidFill>
                  <a:srgbClr val="C00000"/>
                </a:solidFill>
              </a:rPr>
              <a:t>（按周或者按月）</a:t>
            </a:r>
            <a:r>
              <a:rPr lang="zh-CN" altLang="en-US" sz="1600"/>
              <a:t>。根据所选方案不同，续租费用也不同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sp>
        <p:nvSpPr>
          <p:cNvPr id="96" name="文本框 95"/>
          <p:cNvSpPr txBox="1"/>
          <p:nvPr/>
        </p:nvSpPr>
        <p:spPr>
          <a:xfrm>
            <a:off x="8889365" y="2308225"/>
            <a:ext cx="314007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1600"/>
              <a:t>1. </a:t>
            </a:r>
            <a:r>
              <a:rPr lang="zh-CN" altLang="en-US" sz="1600"/>
              <a:t>可以选择随时还车，如果在租期结束前申请还车，已缴纳的租金将不作退还。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/>
              <a:t>2. </a:t>
            </a:r>
            <a:r>
              <a:rPr lang="zh-CN" altLang="en-US" sz="1600"/>
              <a:t>如果租期结束后还没还车，需缴纳</a:t>
            </a:r>
            <a:r>
              <a:rPr lang="zh-CN" altLang="en-US" sz="1600" b="1">
                <a:solidFill>
                  <a:srgbClr val="C00000"/>
                </a:solidFill>
              </a:rPr>
              <a:t>逾期费用</a:t>
            </a:r>
            <a:r>
              <a:rPr lang="zh-CN" altLang="en-US" sz="1600"/>
              <a:t>（费用 </a:t>
            </a:r>
            <a:r>
              <a:rPr lang="en-US" altLang="zh-CN" sz="1600"/>
              <a:t>= </a:t>
            </a:r>
            <a:r>
              <a:rPr lang="zh-CN" altLang="en-US" sz="1600"/>
              <a:t>逾期还车天数 </a:t>
            </a:r>
            <a:r>
              <a:rPr lang="en-US" altLang="zh-CN" sz="1600"/>
              <a:t>* </a:t>
            </a:r>
            <a:r>
              <a:rPr lang="zh-CN" altLang="en-US" sz="1600"/>
              <a:t>日租金</a:t>
            </a:r>
            <a:r>
              <a:rPr lang="zh-CN" altLang="en-US" sz="1600"/>
              <a:t>）</a:t>
            </a:r>
            <a:r>
              <a:rPr lang="zh-CN" altLang="en-US" sz="1600"/>
              <a:t>。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/>
              <a:t>3. </a:t>
            </a:r>
            <a:r>
              <a:rPr lang="zh-CN" altLang="en-US" sz="1600" b="1">
                <a:solidFill>
                  <a:srgbClr val="C00000"/>
                </a:solidFill>
              </a:rPr>
              <a:t>押金会在还车后</a:t>
            </a:r>
            <a:r>
              <a:rPr lang="en-US" altLang="zh-CN" sz="1600" b="1">
                <a:solidFill>
                  <a:srgbClr val="C00000"/>
                </a:solidFill>
              </a:rPr>
              <a:t>30</a:t>
            </a:r>
            <a:r>
              <a:rPr lang="zh-CN" altLang="en-US" sz="1600" b="1">
                <a:solidFill>
                  <a:srgbClr val="C00000"/>
                </a:solidFill>
              </a:rPr>
              <a:t>个工作日</a:t>
            </a:r>
            <a:r>
              <a:rPr lang="zh-CN" altLang="en-US" sz="1600"/>
              <a:t>根据费用结算情况退还。</a:t>
            </a:r>
            <a:endParaRPr lang="zh-CN" altLang="en-US" sz="160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买车 </a:t>
            </a:r>
            <a:r>
              <a:rPr lang="en-US" altLang="zh-CN" dirty="0"/>
              <a:t>- </a:t>
            </a:r>
            <a:r>
              <a:rPr lang="zh-CN" altLang="en-US" dirty="0"/>
              <a:t>主要流程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c301232-2e40-4b85-bc08-693dde7d36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17896" y="1765778"/>
            <a:ext cx="2095500" cy="4259737"/>
            <a:chOff x="5051316" y="1883888"/>
            <a:chExt cx="2095500" cy="4259737"/>
          </a:xfrm>
        </p:grpSpPr>
        <p:sp>
          <p:nvSpPr>
            <p:cNvPr id="7" name="ïṩ1íde"/>
            <p:cNvSpPr/>
            <p:nvPr/>
          </p:nvSpPr>
          <p:spPr bwMode="auto">
            <a:xfrm>
              <a:off x="5206256" y="1883888"/>
              <a:ext cx="1779488" cy="46005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ym typeface="+mn-ea"/>
                </a:rPr>
                <a:t>选择车型</a:t>
              </a:r>
              <a:endParaRPr lang="zh-CN" altLang="en-US" dirty="0">
                <a:sym typeface="+mn-ea"/>
              </a:endParaRPr>
            </a:p>
          </p:txBody>
        </p:sp>
        <p:sp>
          <p:nvSpPr>
            <p:cNvPr id="8" name="iśļîḋe"/>
            <p:cNvSpPr/>
            <p:nvPr/>
          </p:nvSpPr>
          <p:spPr bwMode="auto">
            <a:xfrm>
              <a:off x="5206256" y="2582866"/>
              <a:ext cx="1779488" cy="46005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</a:rPr>
                <a:t>选择门店</a:t>
              </a:r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9" name="iS1ïḍê"/>
            <p:cNvSpPr/>
            <p:nvPr/>
          </p:nvSpPr>
          <p:spPr bwMode="auto">
            <a:xfrm>
              <a:off x="5051316" y="3230880"/>
              <a:ext cx="2095500" cy="60833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确认咨询</a:t>
              </a:r>
              <a:endParaRPr lang="zh-CN" altLang="en-US" dirty="0"/>
            </a:p>
          </p:txBody>
        </p:sp>
        <p:sp>
          <p:nvSpPr>
            <p:cNvPr id="10" name="íşľîḍê"/>
            <p:cNvSpPr/>
            <p:nvPr/>
          </p:nvSpPr>
          <p:spPr bwMode="auto">
            <a:xfrm>
              <a:off x="5051951" y="4051300"/>
              <a:ext cx="2094865" cy="60896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ym typeface="+mn-ea"/>
                </a:rPr>
                <a:t>工作人员对接联系</a:t>
              </a:r>
              <a:endParaRPr lang="zh-CN" altLang="en-US" dirty="0">
                <a:sym typeface="+mn-ea"/>
              </a:endParaRPr>
            </a:p>
          </p:txBody>
        </p:sp>
        <p:sp>
          <p:nvSpPr>
            <p:cNvPr id="11" name="iṥḻiḓé"/>
            <p:cNvSpPr/>
            <p:nvPr/>
          </p:nvSpPr>
          <p:spPr bwMode="auto">
            <a:xfrm>
              <a:off x="5051316" y="4923790"/>
              <a:ext cx="2095500" cy="45974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现场看车</a:t>
              </a:r>
              <a:endParaRPr lang="zh-CN" altLang="en-US" dirty="0"/>
            </a:p>
          </p:txBody>
        </p:sp>
        <p:sp>
          <p:nvSpPr>
            <p:cNvPr id="12" name="îṣ1ïḋè"/>
            <p:cNvSpPr/>
            <p:nvPr/>
          </p:nvSpPr>
          <p:spPr bwMode="auto">
            <a:xfrm>
              <a:off x="5051316" y="5683885"/>
              <a:ext cx="2095500" cy="459740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</a:rPr>
                <a:t>付款提车</a:t>
              </a:r>
              <a:endParaRPr lang="zh-CN" altLang="en-US" dirty="0">
                <a:solidFill>
                  <a:schemeClr val="dk1"/>
                </a:solidFill>
              </a:endParaRPr>
            </a:p>
          </p:txBody>
        </p:sp>
        <p:cxnSp>
          <p:nvCxnSpPr>
            <p:cNvPr id="14" name="直接箭头连接符 13"/>
            <p:cNvCxnSpPr>
              <a:stCxn id="7" idx="2"/>
              <a:endCxn id="8" idx="0"/>
            </p:cNvCxnSpPr>
            <p:nvPr/>
          </p:nvCxnSpPr>
          <p:spPr>
            <a:xfrm>
              <a:off x="6096000" y="2343938"/>
              <a:ext cx="0" cy="23939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8" idx="2"/>
              <a:endCxn id="9" idx="0"/>
            </p:cNvCxnSpPr>
            <p:nvPr/>
          </p:nvCxnSpPr>
          <p:spPr>
            <a:xfrm>
              <a:off x="6096000" y="3042916"/>
              <a:ext cx="3175" cy="18796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9" idx="2"/>
              <a:endCxn id="10" idx="0"/>
            </p:cNvCxnSpPr>
            <p:nvPr/>
          </p:nvCxnSpPr>
          <p:spPr>
            <a:xfrm>
              <a:off x="6099175" y="3839049"/>
              <a:ext cx="635" cy="21209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0" idx="2"/>
              <a:endCxn id="11" idx="0"/>
            </p:cNvCxnSpPr>
            <p:nvPr/>
          </p:nvCxnSpPr>
          <p:spPr>
            <a:xfrm flipH="1">
              <a:off x="6099175" y="4660582"/>
              <a:ext cx="635" cy="26352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1" idx="2"/>
              <a:endCxn id="12" idx="0"/>
            </p:cNvCxnSpPr>
            <p:nvPr/>
          </p:nvCxnSpPr>
          <p:spPr>
            <a:xfrm>
              <a:off x="6099175" y="5383690"/>
              <a:ext cx="0" cy="300355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 descr="Successful purchase-pan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930" y="1330325"/>
            <a:ext cx="5131435" cy="51314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3e8992b5-5db5-46cc-947c-ea2e40ebc0c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321617"/>
            <a:ext cx="9258729" cy="3243966"/>
            <a:chOff x="669925" y="1321617"/>
            <a:chExt cx="9258729" cy="3243966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669925" y="2388826"/>
              <a:ext cx="757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69925" y="2848657"/>
              <a:ext cx="259107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Slïḋê"/>
            <p:cNvSpPr txBox="1"/>
            <p:nvPr/>
          </p:nvSpPr>
          <p:spPr>
            <a:xfrm>
              <a:off x="5610256" y="1424279"/>
              <a:ext cx="466794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208722" y="1395504"/>
              <a:ext cx="0" cy="51921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ŝlïḍè"/>
            <p:cNvSpPr/>
            <p:nvPr/>
          </p:nvSpPr>
          <p:spPr bwMode="auto">
            <a:xfrm>
              <a:off x="6295143" y="1672545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sz="1100" dirty="0">
                  <a:cs typeface="+mn-lt"/>
                  <a:sym typeface="+mn-ea"/>
                </a:rPr>
                <a:t>Project introduction</a:t>
              </a:r>
              <a:endParaRPr sz="1100" dirty="0">
                <a:cs typeface="+mn-lt"/>
                <a:sym typeface="+mn-ea"/>
              </a:endParaRPr>
            </a:p>
          </p:txBody>
        </p:sp>
        <p:sp>
          <p:nvSpPr>
            <p:cNvPr id="11" name="iSḻîḋê"/>
            <p:cNvSpPr txBox="1"/>
            <p:nvPr/>
          </p:nvSpPr>
          <p:spPr bwMode="auto">
            <a:xfrm>
              <a:off x="6295143" y="1321617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项目简介</a:t>
              </a:r>
              <a:endParaRPr lang="zh-CN" altLang="en-US" sz="2000" b="1" dirty="0"/>
            </a:p>
          </p:txBody>
        </p:sp>
        <p:sp>
          <p:nvSpPr>
            <p:cNvPr id="12" name="išlïde"/>
            <p:cNvSpPr txBox="1"/>
            <p:nvPr/>
          </p:nvSpPr>
          <p:spPr>
            <a:xfrm>
              <a:off x="5610256" y="2268455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 sz="28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227156" y="2239680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şļíḓê"/>
            <p:cNvSpPr/>
            <p:nvPr/>
          </p:nvSpPr>
          <p:spPr bwMode="auto">
            <a:xfrm>
              <a:off x="6313577" y="2516721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63500">
                <a:lnSpc>
                  <a:spcPct val="100000"/>
                </a:lnSpc>
                <a:spcBef>
                  <a:spcPts val="2135"/>
                </a:spcBef>
              </a:pPr>
              <a:r>
                <a:rPr sz="1100" dirty="0">
                  <a:cs typeface="+mn-lt"/>
                  <a:sym typeface="+mn-ea"/>
                </a:rPr>
                <a:t>Core content</a:t>
              </a:r>
              <a:endParaRPr sz="1100" dirty="0">
                <a:cs typeface="+mn-lt"/>
                <a:sym typeface="+mn-ea"/>
              </a:endParaRPr>
            </a:p>
          </p:txBody>
        </p:sp>
        <p:sp>
          <p:nvSpPr>
            <p:cNvPr id="15" name="îsliḍè"/>
            <p:cNvSpPr txBox="1"/>
            <p:nvPr/>
          </p:nvSpPr>
          <p:spPr bwMode="auto">
            <a:xfrm>
              <a:off x="6313577" y="2165793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900" b="1" dirty="0"/>
                <a:t>核心内容</a:t>
              </a:r>
              <a:endParaRPr lang="zh-CN" altLang="en-US" sz="1900" b="1" dirty="0"/>
            </a:p>
          </p:txBody>
        </p:sp>
        <p:sp>
          <p:nvSpPr>
            <p:cNvPr id="16" name="îšľiḋè"/>
            <p:cNvSpPr txBox="1"/>
            <p:nvPr/>
          </p:nvSpPr>
          <p:spPr>
            <a:xfrm>
              <a:off x="5610256" y="3112631"/>
              <a:ext cx="513282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 sz="28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231966" y="3083856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$ḻíḍè"/>
            <p:cNvSpPr/>
            <p:nvPr/>
          </p:nvSpPr>
          <p:spPr bwMode="auto">
            <a:xfrm>
              <a:off x="6318387" y="3360897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87630">
                <a:lnSpc>
                  <a:spcPct val="100000"/>
                </a:lnSpc>
                <a:spcBef>
                  <a:spcPts val="2010"/>
                </a:spcBef>
              </a:pPr>
              <a:r>
                <a:rPr sz="1100" dirty="0">
                  <a:cs typeface="+mn-lt"/>
                  <a:sym typeface="+mn-ea"/>
                </a:rPr>
                <a:t>Relevant processes</a:t>
              </a:r>
              <a:endParaRPr sz="1100" dirty="0">
                <a:cs typeface="+mn-lt"/>
                <a:sym typeface="+mn-ea"/>
              </a:endParaRPr>
            </a:p>
          </p:txBody>
        </p:sp>
        <p:sp>
          <p:nvSpPr>
            <p:cNvPr id="19" name="íŝḻïde"/>
            <p:cNvSpPr txBox="1"/>
            <p:nvPr/>
          </p:nvSpPr>
          <p:spPr bwMode="auto">
            <a:xfrm>
              <a:off x="6318387" y="3009969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900" b="1" dirty="0"/>
                <a:t>相关</a:t>
              </a:r>
              <a:r>
                <a:rPr lang="zh-CN" altLang="en-US" sz="1900" b="1" dirty="0"/>
                <a:t>流程</a:t>
              </a:r>
              <a:endParaRPr lang="zh-CN" altLang="en-US" sz="1900" b="1" dirty="0"/>
            </a:p>
          </p:txBody>
        </p:sp>
        <p:sp>
          <p:nvSpPr>
            <p:cNvPr id="20" name="ïśḻïḋè"/>
            <p:cNvSpPr txBox="1"/>
            <p:nvPr/>
          </p:nvSpPr>
          <p:spPr>
            <a:xfrm>
              <a:off x="5610256" y="4001257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en-US" altLang="zh-CN" sz="280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6227156" y="3972482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iṩḻíḋe"/>
            <p:cNvSpPr/>
            <p:nvPr/>
          </p:nvSpPr>
          <p:spPr bwMode="auto">
            <a:xfrm>
              <a:off x="6313577" y="4249523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Operation promotion</a:t>
              </a:r>
              <a:endParaRPr lang="en-US" altLang="zh-CN" sz="1100" dirty="0"/>
            </a:p>
          </p:txBody>
        </p:sp>
        <p:sp>
          <p:nvSpPr>
            <p:cNvPr id="23" name="iSḷîdè"/>
            <p:cNvSpPr txBox="1"/>
            <p:nvPr/>
          </p:nvSpPr>
          <p:spPr bwMode="auto">
            <a:xfrm>
              <a:off x="6313577" y="3898595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900" b="1" dirty="0"/>
                <a:t>运营推广</a:t>
              </a:r>
              <a:endParaRPr lang="zh-CN" altLang="en-US" sz="1900" b="1" dirty="0"/>
            </a:p>
          </p:txBody>
        </p:sp>
        <p:sp>
          <p:nvSpPr>
            <p:cNvPr id="32" name="îsḷiḑe"/>
            <p:cNvSpPr txBox="1"/>
            <p:nvPr/>
          </p:nvSpPr>
          <p:spPr bwMode="auto">
            <a:xfrm>
              <a:off x="1349230" y="2224005"/>
              <a:ext cx="1139207" cy="65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 fontScale="8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 b="1" dirty="0">
                  <a:solidFill>
                    <a:schemeClr val="tx2"/>
                  </a:solidFill>
                </a:rPr>
                <a:t>目录</a:t>
              </a:r>
              <a:endParaRPr lang="zh-CN" altLang="en-US" sz="4000" b="1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购车 </a:t>
            </a:r>
            <a:r>
              <a:rPr lang="en-US" altLang="zh-CN" dirty="0">
                <a:sym typeface="+mn-ea"/>
              </a:rPr>
              <a:t>- </a:t>
            </a:r>
            <a:r>
              <a:rPr lang="zh-CN" altLang="en-US" dirty="0"/>
              <a:t>新车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5ae53972-59df-4a27-aa17-f1b0fe5e4d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07352" y="1593272"/>
            <a:ext cx="6603417" cy="4082952"/>
            <a:chOff x="5555942" y="1548187"/>
            <a:chExt cx="6603417" cy="4082952"/>
          </a:xfrm>
        </p:grpSpPr>
        <p:grpSp>
          <p:nvGrpSpPr>
            <p:cNvPr id="6" name="ïṣľîḋe"/>
            <p:cNvGrpSpPr/>
            <p:nvPr/>
          </p:nvGrpSpPr>
          <p:grpSpPr>
            <a:xfrm>
              <a:off x="5555942" y="1674000"/>
              <a:ext cx="1894264" cy="3919603"/>
              <a:chOff x="5555942" y="1674000"/>
              <a:chExt cx="1894264" cy="3919603"/>
            </a:xfrm>
          </p:grpSpPr>
          <p:sp>
            <p:nvSpPr>
              <p:cNvPr id="22" name="íṩḻidè"/>
              <p:cNvSpPr/>
              <p:nvPr/>
            </p:nvSpPr>
            <p:spPr>
              <a:xfrm>
                <a:off x="6078606" y="1674000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iṧḻíḋe"/>
              <p:cNvSpPr/>
              <p:nvPr/>
            </p:nvSpPr>
            <p:spPr bwMode="gray">
              <a:xfrm>
                <a:off x="5555942" y="3327043"/>
                <a:ext cx="1045328" cy="1045328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i$lidê"/>
              <p:cNvSpPr/>
              <p:nvPr/>
            </p:nvSpPr>
            <p:spPr bwMode="gray">
              <a:xfrm>
                <a:off x="6210900" y="4699141"/>
                <a:ext cx="894462" cy="894462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flipH="1">
                <a:off x="6289894" y="2998650"/>
                <a:ext cx="187325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6265932" y="4355338"/>
                <a:ext cx="211287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íSḻïḍê"/>
              <p:cNvSpPr/>
              <p:nvPr/>
            </p:nvSpPr>
            <p:spPr bwMode="auto">
              <a:xfrm>
                <a:off x="6619229" y="2124978"/>
                <a:ext cx="134461" cy="144069"/>
              </a:xfrm>
              <a:custGeom>
                <a:avLst/>
                <a:gdLst>
                  <a:gd name="T0" fmla="*/ 41 w 44"/>
                  <a:gd name="T1" fmla="*/ 0 h 44"/>
                  <a:gd name="T2" fmla="*/ 41 w 44"/>
                  <a:gd name="T3" fmla="*/ 0 h 44"/>
                  <a:gd name="T4" fmla="*/ 33 w 44"/>
                  <a:gd name="T5" fmla="*/ 1 h 44"/>
                  <a:gd name="T6" fmla="*/ 25 w 44"/>
                  <a:gd name="T7" fmla="*/ 3 h 44"/>
                  <a:gd name="T8" fmla="*/ 19 w 44"/>
                  <a:gd name="T9" fmla="*/ 7 h 44"/>
                  <a:gd name="T10" fmla="*/ 13 w 44"/>
                  <a:gd name="T11" fmla="*/ 12 h 44"/>
                  <a:gd name="T12" fmla="*/ 8 w 44"/>
                  <a:gd name="T13" fmla="*/ 18 h 44"/>
                  <a:gd name="T14" fmla="*/ 3 w 44"/>
                  <a:gd name="T15" fmla="*/ 24 h 44"/>
                  <a:gd name="T16" fmla="*/ 1 w 44"/>
                  <a:gd name="T17" fmla="*/ 32 h 44"/>
                  <a:gd name="T18" fmla="*/ 0 w 44"/>
                  <a:gd name="T19" fmla="*/ 41 h 44"/>
                  <a:gd name="T20" fmla="*/ 0 w 44"/>
                  <a:gd name="T21" fmla="*/ 41 h 44"/>
                  <a:gd name="T22" fmla="*/ 1 w 44"/>
                  <a:gd name="T23" fmla="*/ 43 h 44"/>
                  <a:gd name="T24" fmla="*/ 3 w 44"/>
                  <a:gd name="T25" fmla="*/ 44 h 44"/>
                  <a:gd name="T26" fmla="*/ 3 w 44"/>
                  <a:gd name="T27" fmla="*/ 44 h 44"/>
                  <a:gd name="T28" fmla="*/ 7 w 44"/>
                  <a:gd name="T29" fmla="*/ 43 h 44"/>
                  <a:gd name="T30" fmla="*/ 8 w 44"/>
                  <a:gd name="T31" fmla="*/ 41 h 44"/>
                  <a:gd name="T32" fmla="*/ 8 w 44"/>
                  <a:gd name="T33" fmla="*/ 41 h 44"/>
                  <a:gd name="T34" fmla="*/ 8 w 44"/>
                  <a:gd name="T35" fmla="*/ 34 h 44"/>
                  <a:gd name="T36" fmla="*/ 10 w 44"/>
                  <a:gd name="T37" fmla="*/ 27 h 44"/>
                  <a:gd name="T38" fmla="*/ 13 w 44"/>
                  <a:gd name="T39" fmla="*/ 21 h 44"/>
                  <a:gd name="T40" fmla="*/ 17 w 44"/>
                  <a:gd name="T41" fmla="*/ 16 h 44"/>
                  <a:gd name="T42" fmla="*/ 22 w 44"/>
                  <a:gd name="T43" fmla="*/ 12 h 44"/>
                  <a:gd name="T44" fmla="*/ 28 w 44"/>
                  <a:gd name="T45" fmla="*/ 9 h 44"/>
                  <a:gd name="T46" fmla="*/ 34 w 44"/>
                  <a:gd name="T47" fmla="*/ 7 h 44"/>
                  <a:gd name="T48" fmla="*/ 41 w 44"/>
                  <a:gd name="T49" fmla="*/ 7 h 44"/>
                  <a:gd name="T50" fmla="*/ 41 w 44"/>
                  <a:gd name="T51" fmla="*/ 7 h 44"/>
                  <a:gd name="T52" fmla="*/ 43 w 44"/>
                  <a:gd name="T53" fmla="*/ 6 h 44"/>
                  <a:gd name="T54" fmla="*/ 44 w 44"/>
                  <a:gd name="T55" fmla="*/ 3 h 44"/>
                  <a:gd name="T56" fmla="*/ 44 w 44"/>
                  <a:gd name="T57" fmla="*/ 3 h 44"/>
                  <a:gd name="T58" fmla="*/ 43 w 44"/>
                  <a:gd name="T59" fmla="*/ 1 h 44"/>
                  <a:gd name="T60" fmla="*/ 41 w 44"/>
                  <a:gd name="T61" fmla="*/ 0 h 44"/>
                  <a:gd name="T62" fmla="*/ 41 w 44"/>
                  <a:gd name="T6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44">
                    <a:moveTo>
                      <a:pt x="41" y="0"/>
                    </a:moveTo>
                    <a:lnTo>
                      <a:pt x="41" y="0"/>
                    </a:lnTo>
                    <a:lnTo>
                      <a:pt x="33" y="1"/>
                    </a:lnTo>
                    <a:lnTo>
                      <a:pt x="25" y="3"/>
                    </a:lnTo>
                    <a:lnTo>
                      <a:pt x="19" y="7"/>
                    </a:lnTo>
                    <a:lnTo>
                      <a:pt x="13" y="12"/>
                    </a:lnTo>
                    <a:lnTo>
                      <a:pt x="8" y="18"/>
                    </a:lnTo>
                    <a:lnTo>
                      <a:pt x="3" y="24"/>
                    </a:lnTo>
                    <a:lnTo>
                      <a:pt x="1" y="32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43"/>
                    </a:lnTo>
                    <a:lnTo>
                      <a:pt x="3" y="44"/>
                    </a:lnTo>
                    <a:lnTo>
                      <a:pt x="3" y="44"/>
                    </a:lnTo>
                    <a:lnTo>
                      <a:pt x="7" y="43"/>
                    </a:lnTo>
                    <a:lnTo>
                      <a:pt x="8" y="41"/>
                    </a:lnTo>
                    <a:lnTo>
                      <a:pt x="8" y="41"/>
                    </a:lnTo>
                    <a:lnTo>
                      <a:pt x="8" y="34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7" y="16"/>
                    </a:lnTo>
                    <a:lnTo>
                      <a:pt x="22" y="12"/>
                    </a:lnTo>
                    <a:lnTo>
                      <a:pt x="28" y="9"/>
                    </a:lnTo>
                    <a:lnTo>
                      <a:pt x="34" y="7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3" y="6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43" y="1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ïṧḻidê"/>
              <p:cNvSpPr/>
              <p:nvPr/>
            </p:nvSpPr>
            <p:spPr bwMode="auto">
              <a:xfrm>
                <a:off x="5912516" y="3978095"/>
                <a:ext cx="42863" cy="42863"/>
              </a:xfrm>
              <a:custGeom>
                <a:avLst/>
                <a:gdLst>
                  <a:gd name="T0" fmla="*/ 50 w 108"/>
                  <a:gd name="T1" fmla="*/ 71 h 108"/>
                  <a:gd name="T2" fmla="*/ 44 w 108"/>
                  <a:gd name="T3" fmla="*/ 69 h 108"/>
                  <a:gd name="T4" fmla="*/ 39 w 108"/>
                  <a:gd name="T5" fmla="*/ 64 h 108"/>
                  <a:gd name="T6" fmla="*/ 36 w 108"/>
                  <a:gd name="T7" fmla="*/ 57 h 108"/>
                  <a:gd name="T8" fmla="*/ 36 w 108"/>
                  <a:gd name="T9" fmla="*/ 50 h 108"/>
                  <a:gd name="T10" fmla="*/ 39 w 108"/>
                  <a:gd name="T11" fmla="*/ 44 h 108"/>
                  <a:gd name="T12" fmla="*/ 44 w 108"/>
                  <a:gd name="T13" fmla="*/ 39 h 108"/>
                  <a:gd name="T14" fmla="*/ 50 w 108"/>
                  <a:gd name="T15" fmla="*/ 37 h 108"/>
                  <a:gd name="T16" fmla="*/ 58 w 108"/>
                  <a:gd name="T17" fmla="*/ 37 h 108"/>
                  <a:gd name="T18" fmla="*/ 64 w 108"/>
                  <a:gd name="T19" fmla="*/ 39 h 108"/>
                  <a:gd name="T20" fmla="*/ 69 w 108"/>
                  <a:gd name="T21" fmla="*/ 44 h 108"/>
                  <a:gd name="T22" fmla="*/ 72 w 108"/>
                  <a:gd name="T23" fmla="*/ 50 h 108"/>
                  <a:gd name="T24" fmla="*/ 72 w 108"/>
                  <a:gd name="T25" fmla="*/ 57 h 108"/>
                  <a:gd name="T26" fmla="*/ 69 w 108"/>
                  <a:gd name="T27" fmla="*/ 64 h 108"/>
                  <a:gd name="T28" fmla="*/ 64 w 108"/>
                  <a:gd name="T29" fmla="*/ 69 h 108"/>
                  <a:gd name="T30" fmla="*/ 58 w 108"/>
                  <a:gd name="T31" fmla="*/ 71 h 108"/>
                  <a:gd name="T32" fmla="*/ 54 w 108"/>
                  <a:gd name="T33" fmla="*/ 71 h 108"/>
                  <a:gd name="T34" fmla="*/ 48 w 108"/>
                  <a:gd name="T35" fmla="*/ 0 h 108"/>
                  <a:gd name="T36" fmla="*/ 38 w 108"/>
                  <a:gd name="T37" fmla="*/ 2 h 108"/>
                  <a:gd name="T38" fmla="*/ 24 w 108"/>
                  <a:gd name="T39" fmla="*/ 9 h 108"/>
                  <a:gd name="T40" fmla="*/ 9 w 108"/>
                  <a:gd name="T41" fmla="*/ 24 h 108"/>
                  <a:gd name="T42" fmla="*/ 3 w 108"/>
                  <a:gd name="T43" fmla="*/ 38 h 108"/>
                  <a:gd name="T44" fmla="*/ 0 w 108"/>
                  <a:gd name="T45" fmla="*/ 49 h 108"/>
                  <a:gd name="T46" fmla="*/ 0 w 108"/>
                  <a:gd name="T47" fmla="*/ 59 h 108"/>
                  <a:gd name="T48" fmla="*/ 3 w 108"/>
                  <a:gd name="T49" fmla="*/ 70 h 108"/>
                  <a:gd name="T50" fmla="*/ 9 w 108"/>
                  <a:gd name="T51" fmla="*/ 84 h 108"/>
                  <a:gd name="T52" fmla="*/ 24 w 108"/>
                  <a:gd name="T53" fmla="*/ 98 h 108"/>
                  <a:gd name="T54" fmla="*/ 38 w 108"/>
                  <a:gd name="T55" fmla="*/ 106 h 108"/>
                  <a:gd name="T56" fmla="*/ 48 w 108"/>
                  <a:gd name="T57" fmla="*/ 108 h 108"/>
                  <a:gd name="T58" fmla="*/ 60 w 108"/>
                  <a:gd name="T59" fmla="*/ 108 h 108"/>
                  <a:gd name="T60" fmla="*/ 70 w 108"/>
                  <a:gd name="T61" fmla="*/ 106 h 108"/>
                  <a:gd name="T62" fmla="*/ 84 w 108"/>
                  <a:gd name="T63" fmla="*/ 98 h 108"/>
                  <a:gd name="T64" fmla="*/ 99 w 108"/>
                  <a:gd name="T65" fmla="*/ 84 h 108"/>
                  <a:gd name="T66" fmla="*/ 105 w 108"/>
                  <a:gd name="T67" fmla="*/ 70 h 108"/>
                  <a:gd name="T68" fmla="*/ 107 w 108"/>
                  <a:gd name="T69" fmla="*/ 59 h 108"/>
                  <a:gd name="T70" fmla="*/ 107 w 108"/>
                  <a:gd name="T71" fmla="*/ 49 h 108"/>
                  <a:gd name="T72" fmla="*/ 105 w 108"/>
                  <a:gd name="T73" fmla="*/ 38 h 108"/>
                  <a:gd name="T74" fmla="*/ 99 w 108"/>
                  <a:gd name="T75" fmla="*/ 24 h 108"/>
                  <a:gd name="T76" fmla="*/ 84 w 108"/>
                  <a:gd name="T77" fmla="*/ 9 h 108"/>
                  <a:gd name="T78" fmla="*/ 70 w 108"/>
                  <a:gd name="T79" fmla="*/ 2 h 108"/>
                  <a:gd name="T80" fmla="*/ 60 w 108"/>
                  <a:gd name="T8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8" h="108">
                    <a:moveTo>
                      <a:pt x="54" y="71"/>
                    </a:moveTo>
                    <a:lnTo>
                      <a:pt x="50" y="71"/>
                    </a:lnTo>
                    <a:lnTo>
                      <a:pt x="47" y="70"/>
                    </a:lnTo>
                    <a:lnTo>
                      <a:pt x="44" y="69"/>
                    </a:lnTo>
                    <a:lnTo>
                      <a:pt x="42" y="67"/>
                    </a:lnTo>
                    <a:lnTo>
                      <a:pt x="39" y="64"/>
                    </a:lnTo>
                    <a:lnTo>
                      <a:pt x="37" y="60"/>
                    </a:lnTo>
                    <a:lnTo>
                      <a:pt x="36" y="57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7" y="37"/>
                    </a:lnTo>
                    <a:lnTo>
                      <a:pt x="50" y="37"/>
                    </a:lnTo>
                    <a:lnTo>
                      <a:pt x="54" y="36"/>
                    </a:lnTo>
                    <a:lnTo>
                      <a:pt x="58" y="37"/>
                    </a:lnTo>
                    <a:lnTo>
                      <a:pt x="61" y="37"/>
                    </a:lnTo>
                    <a:lnTo>
                      <a:pt x="64" y="39"/>
                    </a:lnTo>
                    <a:lnTo>
                      <a:pt x="66" y="41"/>
                    </a:lnTo>
                    <a:lnTo>
                      <a:pt x="69" y="44"/>
                    </a:lnTo>
                    <a:lnTo>
                      <a:pt x="71" y="46"/>
                    </a:lnTo>
                    <a:lnTo>
                      <a:pt x="72" y="50"/>
                    </a:lnTo>
                    <a:lnTo>
                      <a:pt x="72" y="54"/>
                    </a:lnTo>
                    <a:lnTo>
                      <a:pt x="72" y="57"/>
                    </a:lnTo>
                    <a:lnTo>
                      <a:pt x="71" y="60"/>
                    </a:lnTo>
                    <a:lnTo>
                      <a:pt x="69" y="64"/>
                    </a:lnTo>
                    <a:lnTo>
                      <a:pt x="66" y="67"/>
                    </a:lnTo>
                    <a:lnTo>
                      <a:pt x="64" y="69"/>
                    </a:lnTo>
                    <a:lnTo>
                      <a:pt x="61" y="70"/>
                    </a:lnTo>
                    <a:lnTo>
                      <a:pt x="58" y="71"/>
                    </a:lnTo>
                    <a:lnTo>
                      <a:pt x="54" y="71"/>
                    </a:lnTo>
                    <a:lnTo>
                      <a:pt x="54" y="71"/>
                    </a:lnTo>
                    <a:close/>
                    <a:moveTo>
                      <a:pt x="54" y="0"/>
                    </a:moveTo>
                    <a:lnTo>
                      <a:pt x="48" y="0"/>
                    </a:lnTo>
                    <a:lnTo>
                      <a:pt x="43" y="1"/>
                    </a:lnTo>
                    <a:lnTo>
                      <a:pt x="38" y="2"/>
                    </a:lnTo>
                    <a:lnTo>
                      <a:pt x="33" y="4"/>
                    </a:lnTo>
                    <a:lnTo>
                      <a:pt x="24" y="9"/>
                    </a:lnTo>
                    <a:lnTo>
                      <a:pt x="16" y="15"/>
                    </a:lnTo>
                    <a:lnTo>
                      <a:pt x="9" y="24"/>
                    </a:lnTo>
                    <a:lnTo>
                      <a:pt x="4" y="32"/>
                    </a:lnTo>
                    <a:lnTo>
                      <a:pt x="3" y="38"/>
                    </a:lnTo>
                    <a:lnTo>
                      <a:pt x="2" y="43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2" y="65"/>
                    </a:lnTo>
                    <a:lnTo>
                      <a:pt x="3" y="70"/>
                    </a:lnTo>
                    <a:lnTo>
                      <a:pt x="4" y="75"/>
                    </a:lnTo>
                    <a:lnTo>
                      <a:pt x="9" y="84"/>
                    </a:lnTo>
                    <a:lnTo>
                      <a:pt x="16" y="92"/>
                    </a:lnTo>
                    <a:lnTo>
                      <a:pt x="24" y="98"/>
                    </a:lnTo>
                    <a:lnTo>
                      <a:pt x="33" y="104"/>
                    </a:lnTo>
                    <a:lnTo>
                      <a:pt x="38" y="106"/>
                    </a:lnTo>
                    <a:lnTo>
                      <a:pt x="43" y="107"/>
                    </a:lnTo>
                    <a:lnTo>
                      <a:pt x="48" y="108"/>
                    </a:lnTo>
                    <a:lnTo>
                      <a:pt x="54" y="108"/>
                    </a:lnTo>
                    <a:lnTo>
                      <a:pt x="60" y="108"/>
                    </a:lnTo>
                    <a:lnTo>
                      <a:pt x="65" y="107"/>
                    </a:lnTo>
                    <a:lnTo>
                      <a:pt x="70" y="106"/>
                    </a:lnTo>
                    <a:lnTo>
                      <a:pt x="75" y="104"/>
                    </a:lnTo>
                    <a:lnTo>
                      <a:pt x="84" y="98"/>
                    </a:lnTo>
                    <a:lnTo>
                      <a:pt x="92" y="92"/>
                    </a:lnTo>
                    <a:lnTo>
                      <a:pt x="99" y="84"/>
                    </a:lnTo>
                    <a:lnTo>
                      <a:pt x="104" y="75"/>
                    </a:lnTo>
                    <a:lnTo>
                      <a:pt x="105" y="70"/>
                    </a:lnTo>
                    <a:lnTo>
                      <a:pt x="107" y="65"/>
                    </a:lnTo>
                    <a:lnTo>
                      <a:pt x="107" y="59"/>
                    </a:lnTo>
                    <a:lnTo>
                      <a:pt x="108" y="54"/>
                    </a:lnTo>
                    <a:lnTo>
                      <a:pt x="107" y="49"/>
                    </a:lnTo>
                    <a:lnTo>
                      <a:pt x="107" y="43"/>
                    </a:lnTo>
                    <a:lnTo>
                      <a:pt x="105" y="38"/>
                    </a:lnTo>
                    <a:lnTo>
                      <a:pt x="104" y="32"/>
                    </a:lnTo>
                    <a:lnTo>
                      <a:pt x="99" y="24"/>
                    </a:lnTo>
                    <a:lnTo>
                      <a:pt x="92" y="15"/>
                    </a:lnTo>
                    <a:lnTo>
                      <a:pt x="84" y="9"/>
                    </a:lnTo>
                    <a:lnTo>
                      <a:pt x="75" y="4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9" name="iSľïḋè"/>
              <p:cNvGrpSpPr/>
              <p:nvPr/>
            </p:nvGrpSpPr>
            <p:grpSpPr>
              <a:xfrm>
                <a:off x="6558119" y="5052126"/>
                <a:ext cx="200025" cy="200025"/>
                <a:chOff x="4691856" y="2882503"/>
                <a:chExt cx="200025" cy="200025"/>
              </a:xfrm>
              <a:solidFill>
                <a:schemeClr val="bg1"/>
              </a:solidFill>
            </p:grpSpPr>
            <p:sp>
              <p:nvSpPr>
                <p:cNvPr id="31" name="iṣ1îḍé"/>
                <p:cNvSpPr/>
                <p:nvPr/>
              </p:nvSpPr>
              <p:spPr bwMode="auto">
                <a:xfrm>
                  <a:off x="4691856" y="2882503"/>
                  <a:ext cx="200025" cy="200025"/>
                </a:xfrm>
                <a:custGeom>
                  <a:avLst/>
                  <a:gdLst>
                    <a:gd name="T0" fmla="*/ 218 w 504"/>
                    <a:gd name="T1" fmla="*/ 469 h 504"/>
                    <a:gd name="T2" fmla="*/ 147 w 504"/>
                    <a:gd name="T3" fmla="*/ 446 h 504"/>
                    <a:gd name="T4" fmla="*/ 82 w 504"/>
                    <a:gd name="T5" fmla="*/ 392 h 504"/>
                    <a:gd name="T6" fmla="*/ 41 w 504"/>
                    <a:gd name="T7" fmla="*/ 317 h 504"/>
                    <a:gd name="T8" fmla="*/ 32 w 504"/>
                    <a:gd name="T9" fmla="*/ 263 h 504"/>
                    <a:gd name="T10" fmla="*/ 34 w 504"/>
                    <a:gd name="T11" fmla="*/ 219 h 504"/>
                    <a:gd name="T12" fmla="*/ 58 w 504"/>
                    <a:gd name="T13" fmla="*/ 147 h 504"/>
                    <a:gd name="T14" fmla="*/ 112 w 504"/>
                    <a:gd name="T15" fmla="*/ 82 h 504"/>
                    <a:gd name="T16" fmla="*/ 187 w 504"/>
                    <a:gd name="T17" fmla="*/ 42 h 504"/>
                    <a:gd name="T18" fmla="*/ 241 w 504"/>
                    <a:gd name="T19" fmla="*/ 32 h 504"/>
                    <a:gd name="T20" fmla="*/ 286 w 504"/>
                    <a:gd name="T21" fmla="*/ 34 h 504"/>
                    <a:gd name="T22" fmla="*/ 357 w 504"/>
                    <a:gd name="T23" fmla="*/ 58 h 504"/>
                    <a:gd name="T24" fmla="*/ 422 w 504"/>
                    <a:gd name="T25" fmla="*/ 112 h 504"/>
                    <a:gd name="T26" fmla="*/ 462 w 504"/>
                    <a:gd name="T27" fmla="*/ 186 h 504"/>
                    <a:gd name="T28" fmla="*/ 472 w 504"/>
                    <a:gd name="T29" fmla="*/ 240 h 504"/>
                    <a:gd name="T30" fmla="*/ 470 w 504"/>
                    <a:gd name="T31" fmla="*/ 286 h 504"/>
                    <a:gd name="T32" fmla="*/ 446 w 504"/>
                    <a:gd name="T33" fmla="*/ 357 h 504"/>
                    <a:gd name="T34" fmla="*/ 392 w 504"/>
                    <a:gd name="T35" fmla="*/ 422 h 504"/>
                    <a:gd name="T36" fmla="*/ 317 w 504"/>
                    <a:gd name="T37" fmla="*/ 463 h 504"/>
                    <a:gd name="T38" fmla="*/ 263 w 504"/>
                    <a:gd name="T39" fmla="*/ 473 h 504"/>
                    <a:gd name="T40" fmla="*/ 239 w 504"/>
                    <a:gd name="T41" fmla="*/ 1 h 504"/>
                    <a:gd name="T42" fmla="*/ 189 w 504"/>
                    <a:gd name="T43" fmla="*/ 8 h 504"/>
                    <a:gd name="T44" fmla="*/ 142 w 504"/>
                    <a:gd name="T45" fmla="*/ 24 h 504"/>
                    <a:gd name="T46" fmla="*/ 101 w 504"/>
                    <a:gd name="T47" fmla="*/ 50 h 504"/>
                    <a:gd name="T48" fmla="*/ 66 w 504"/>
                    <a:gd name="T49" fmla="*/ 83 h 504"/>
                    <a:gd name="T50" fmla="*/ 37 w 504"/>
                    <a:gd name="T51" fmla="*/ 122 h 504"/>
                    <a:gd name="T52" fmla="*/ 15 w 504"/>
                    <a:gd name="T53" fmla="*/ 165 h 504"/>
                    <a:gd name="T54" fmla="*/ 3 w 504"/>
                    <a:gd name="T55" fmla="*/ 213 h 504"/>
                    <a:gd name="T56" fmla="*/ 0 w 504"/>
                    <a:gd name="T57" fmla="*/ 265 h 504"/>
                    <a:gd name="T58" fmla="*/ 7 w 504"/>
                    <a:gd name="T59" fmla="*/ 315 h 504"/>
                    <a:gd name="T60" fmla="*/ 25 w 504"/>
                    <a:gd name="T61" fmla="*/ 361 h 504"/>
                    <a:gd name="T62" fmla="*/ 50 w 504"/>
                    <a:gd name="T63" fmla="*/ 402 h 504"/>
                    <a:gd name="T64" fmla="*/ 83 w 504"/>
                    <a:gd name="T65" fmla="*/ 438 h 504"/>
                    <a:gd name="T66" fmla="*/ 121 w 504"/>
                    <a:gd name="T67" fmla="*/ 467 h 504"/>
                    <a:gd name="T68" fmla="*/ 165 w 504"/>
                    <a:gd name="T69" fmla="*/ 489 h 504"/>
                    <a:gd name="T70" fmla="*/ 214 w 504"/>
                    <a:gd name="T71" fmla="*/ 501 h 504"/>
                    <a:gd name="T72" fmla="*/ 265 w 504"/>
                    <a:gd name="T73" fmla="*/ 504 h 504"/>
                    <a:gd name="T74" fmla="*/ 315 w 504"/>
                    <a:gd name="T75" fmla="*/ 496 h 504"/>
                    <a:gd name="T76" fmla="*/ 362 w 504"/>
                    <a:gd name="T77" fmla="*/ 479 h 504"/>
                    <a:gd name="T78" fmla="*/ 403 w 504"/>
                    <a:gd name="T79" fmla="*/ 454 h 504"/>
                    <a:gd name="T80" fmla="*/ 438 w 504"/>
                    <a:gd name="T81" fmla="*/ 421 h 504"/>
                    <a:gd name="T82" fmla="*/ 468 w 504"/>
                    <a:gd name="T83" fmla="*/ 383 h 504"/>
                    <a:gd name="T84" fmla="*/ 489 w 504"/>
                    <a:gd name="T85" fmla="*/ 339 h 504"/>
                    <a:gd name="T86" fmla="*/ 501 w 504"/>
                    <a:gd name="T87" fmla="*/ 290 h 504"/>
                    <a:gd name="T88" fmla="*/ 503 w 504"/>
                    <a:gd name="T89" fmla="*/ 239 h 504"/>
                    <a:gd name="T90" fmla="*/ 496 w 504"/>
                    <a:gd name="T91" fmla="*/ 189 h 504"/>
                    <a:gd name="T92" fmla="*/ 479 w 504"/>
                    <a:gd name="T93" fmla="*/ 142 h 504"/>
                    <a:gd name="T94" fmla="*/ 454 w 504"/>
                    <a:gd name="T95" fmla="*/ 101 h 504"/>
                    <a:gd name="T96" fmla="*/ 421 w 504"/>
                    <a:gd name="T97" fmla="*/ 66 h 504"/>
                    <a:gd name="T98" fmla="*/ 382 w 504"/>
                    <a:gd name="T99" fmla="*/ 36 h 504"/>
                    <a:gd name="T100" fmla="*/ 339 w 504"/>
                    <a:gd name="T101" fmla="*/ 15 h 504"/>
                    <a:gd name="T102" fmla="*/ 290 w 504"/>
                    <a:gd name="T103" fmla="*/ 3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4" h="504">
                      <a:moveTo>
                        <a:pt x="252" y="473"/>
                      </a:moveTo>
                      <a:lnTo>
                        <a:pt x="241" y="473"/>
                      </a:lnTo>
                      <a:lnTo>
                        <a:pt x="230" y="472"/>
                      </a:lnTo>
                      <a:lnTo>
                        <a:pt x="218" y="469"/>
                      </a:lnTo>
                      <a:lnTo>
                        <a:pt x="207" y="468"/>
                      </a:lnTo>
                      <a:lnTo>
                        <a:pt x="187" y="463"/>
                      </a:lnTo>
                      <a:lnTo>
                        <a:pt x="166" y="455"/>
                      </a:lnTo>
                      <a:lnTo>
                        <a:pt x="147" y="446"/>
                      </a:lnTo>
                      <a:lnTo>
                        <a:pt x="128" y="435"/>
                      </a:lnTo>
                      <a:lnTo>
                        <a:pt x="112" y="422"/>
                      </a:lnTo>
                      <a:lnTo>
                        <a:pt x="96" y="408"/>
                      </a:lnTo>
                      <a:lnTo>
                        <a:pt x="82" y="392"/>
                      </a:lnTo>
                      <a:lnTo>
                        <a:pt x="69" y="375"/>
                      </a:lnTo>
                      <a:lnTo>
                        <a:pt x="58" y="357"/>
                      </a:lnTo>
                      <a:lnTo>
                        <a:pt x="49" y="338"/>
                      </a:lnTo>
                      <a:lnTo>
                        <a:pt x="41" y="317"/>
                      </a:lnTo>
                      <a:lnTo>
                        <a:pt x="36" y="297"/>
                      </a:lnTo>
                      <a:lnTo>
                        <a:pt x="34" y="286"/>
                      </a:lnTo>
                      <a:lnTo>
                        <a:pt x="32" y="274"/>
                      </a:lnTo>
                      <a:lnTo>
                        <a:pt x="32" y="263"/>
                      </a:lnTo>
                      <a:lnTo>
                        <a:pt x="31" y="252"/>
                      </a:lnTo>
                      <a:lnTo>
                        <a:pt x="32" y="240"/>
                      </a:lnTo>
                      <a:lnTo>
                        <a:pt x="32" y="230"/>
                      </a:lnTo>
                      <a:lnTo>
                        <a:pt x="34" y="219"/>
                      </a:lnTo>
                      <a:lnTo>
                        <a:pt x="36" y="207"/>
                      </a:lnTo>
                      <a:lnTo>
                        <a:pt x="41" y="186"/>
                      </a:lnTo>
                      <a:lnTo>
                        <a:pt x="49" y="166"/>
                      </a:lnTo>
                      <a:lnTo>
                        <a:pt x="58" y="147"/>
                      </a:lnTo>
                      <a:lnTo>
                        <a:pt x="69" y="128"/>
                      </a:lnTo>
                      <a:lnTo>
                        <a:pt x="82" y="112"/>
                      </a:lnTo>
                      <a:lnTo>
                        <a:pt x="96" y="96"/>
                      </a:lnTo>
                      <a:lnTo>
                        <a:pt x="112" y="82"/>
                      </a:lnTo>
                      <a:lnTo>
                        <a:pt x="128" y="69"/>
                      </a:lnTo>
                      <a:lnTo>
                        <a:pt x="147" y="58"/>
                      </a:lnTo>
                      <a:lnTo>
                        <a:pt x="166" y="49"/>
                      </a:lnTo>
                      <a:lnTo>
                        <a:pt x="187" y="42"/>
                      </a:lnTo>
                      <a:lnTo>
                        <a:pt x="207" y="36"/>
                      </a:lnTo>
                      <a:lnTo>
                        <a:pt x="218" y="34"/>
                      </a:lnTo>
                      <a:lnTo>
                        <a:pt x="230" y="33"/>
                      </a:lnTo>
                      <a:lnTo>
                        <a:pt x="241" y="32"/>
                      </a:lnTo>
                      <a:lnTo>
                        <a:pt x="252" y="31"/>
                      </a:lnTo>
                      <a:lnTo>
                        <a:pt x="263" y="32"/>
                      </a:lnTo>
                      <a:lnTo>
                        <a:pt x="274" y="33"/>
                      </a:lnTo>
                      <a:lnTo>
                        <a:pt x="286" y="34"/>
                      </a:lnTo>
                      <a:lnTo>
                        <a:pt x="297" y="36"/>
                      </a:lnTo>
                      <a:lnTo>
                        <a:pt x="317" y="42"/>
                      </a:lnTo>
                      <a:lnTo>
                        <a:pt x="338" y="49"/>
                      </a:lnTo>
                      <a:lnTo>
                        <a:pt x="357" y="58"/>
                      </a:lnTo>
                      <a:lnTo>
                        <a:pt x="376" y="69"/>
                      </a:lnTo>
                      <a:lnTo>
                        <a:pt x="392" y="82"/>
                      </a:lnTo>
                      <a:lnTo>
                        <a:pt x="408" y="96"/>
                      </a:lnTo>
                      <a:lnTo>
                        <a:pt x="422" y="112"/>
                      </a:lnTo>
                      <a:lnTo>
                        <a:pt x="435" y="128"/>
                      </a:lnTo>
                      <a:lnTo>
                        <a:pt x="446" y="147"/>
                      </a:lnTo>
                      <a:lnTo>
                        <a:pt x="456" y="166"/>
                      </a:lnTo>
                      <a:lnTo>
                        <a:pt x="462" y="186"/>
                      </a:lnTo>
                      <a:lnTo>
                        <a:pt x="468" y="207"/>
                      </a:lnTo>
                      <a:lnTo>
                        <a:pt x="470" y="219"/>
                      </a:lnTo>
                      <a:lnTo>
                        <a:pt x="472" y="230"/>
                      </a:lnTo>
                      <a:lnTo>
                        <a:pt x="472" y="240"/>
                      </a:lnTo>
                      <a:lnTo>
                        <a:pt x="473" y="252"/>
                      </a:lnTo>
                      <a:lnTo>
                        <a:pt x="472" y="263"/>
                      </a:lnTo>
                      <a:lnTo>
                        <a:pt x="472" y="274"/>
                      </a:lnTo>
                      <a:lnTo>
                        <a:pt x="470" y="286"/>
                      </a:lnTo>
                      <a:lnTo>
                        <a:pt x="468" y="297"/>
                      </a:lnTo>
                      <a:lnTo>
                        <a:pt x="462" y="317"/>
                      </a:lnTo>
                      <a:lnTo>
                        <a:pt x="456" y="338"/>
                      </a:lnTo>
                      <a:lnTo>
                        <a:pt x="446" y="357"/>
                      </a:lnTo>
                      <a:lnTo>
                        <a:pt x="435" y="375"/>
                      </a:lnTo>
                      <a:lnTo>
                        <a:pt x="422" y="392"/>
                      </a:lnTo>
                      <a:lnTo>
                        <a:pt x="408" y="408"/>
                      </a:lnTo>
                      <a:lnTo>
                        <a:pt x="392" y="422"/>
                      </a:lnTo>
                      <a:lnTo>
                        <a:pt x="376" y="435"/>
                      </a:lnTo>
                      <a:lnTo>
                        <a:pt x="357" y="446"/>
                      </a:lnTo>
                      <a:lnTo>
                        <a:pt x="338" y="455"/>
                      </a:lnTo>
                      <a:lnTo>
                        <a:pt x="317" y="463"/>
                      </a:lnTo>
                      <a:lnTo>
                        <a:pt x="297" y="468"/>
                      </a:lnTo>
                      <a:lnTo>
                        <a:pt x="286" y="469"/>
                      </a:lnTo>
                      <a:lnTo>
                        <a:pt x="274" y="472"/>
                      </a:lnTo>
                      <a:lnTo>
                        <a:pt x="263" y="473"/>
                      </a:lnTo>
                      <a:lnTo>
                        <a:pt x="252" y="473"/>
                      </a:lnTo>
                      <a:lnTo>
                        <a:pt x="252" y="473"/>
                      </a:lnTo>
                      <a:close/>
                      <a:moveTo>
                        <a:pt x="252" y="0"/>
                      </a:moveTo>
                      <a:lnTo>
                        <a:pt x="239" y="1"/>
                      </a:lnTo>
                      <a:lnTo>
                        <a:pt x="227" y="1"/>
                      </a:lnTo>
                      <a:lnTo>
                        <a:pt x="214" y="3"/>
                      </a:lnTo>
                      <a:lnTo>
                        <a:pt x="201" y="5"/>
                      </a:lnTo>
                      <a:lnTo>
                        <a:pt x="189" y="8"/>
                      </a:lnTo>
                      <a:lnTo>
                        <a:pt x="177" y="12"/>
                      </a:lnTo>
                      <a:lnTo>
                        <a:pt x="165" y="15"/>
                      </a:lnTo>
                      <a:lnTo>
                        <a:pt x="154" y="20"/>
                      </a:lnTo>
                      <a:lnTo>
                        <a:pt x="142" y="24"/>
                      </a:lnTo>
                      <a:lnTo>
                        <a:pt x="132" y="30"/>
                      </a:lnTo>
                      <a:lnTo>
                        <a:pt x="121" y="36"/>
                      </a:lnTo>
                      <a:lnTo>
                        <a:pt x="111" y="43"/>
                      </a:lnTo>
                      <a:lnTo>
                        <a:pt x="101" y="50"/>
                      </a:lnTo>
                      <a:lnTo>
                        <a:pt x="92" y="58"/>
                      </a:lnTo>
                      <a:lnTo>
                        <a:pt x="83" y="66"/>
                      </a:lnTo>
                      <a:lnTo>
                        <a:pt x="73" y="74"/>
                      </a:lnTo>
                      <a:lnTo>
                        <a:pt x="66" y="83"/>
                      </a:lnTo>
                      <a:lnTo>
                        <a:pt x="57" y="91"/>
                      </a:lnTo>
                      <a:lnTo>
                        <a:pt x="50" y="101"/>
                      </a:lnTo>
                      <a:lnTo>
                        <a:pt x="43" y="111"/>
                      </a:lnTo>
                      <a:lnTo>
                        <a:pt x="37" y="122"/>
                      </a:lnTo>
                      <a:lnTo>
                        <a:pt x="30" y="131"/>
                      </a:lnTo>
                      <a:lnTo>
                        <a:pt x="25" y="142"/>
                      </a:lnTo>
                      <a:lnTo>
                        <a:pt x="19" y="154"/>
                      </a:lnTo>
                      <a:lnTo>
                        <a:pt x="15" y="165"/>
                      </a:lnTo>
                      <a:lnTo>
                        <a:pt x="12" y="177"/>
                      </a:lnTo>
                      <a:lnTo>
                        <a:pt x="7" y="189"/>
                      </a:lnTo>
                      <a:lnTo>
                        <a:pt x="5" y="202"/>
                      </a:lnTo>
                      <a:lnTo>
                        <a:pt x="3" y="213"/>
                      </a:lnTo>
                      <a:lnTo>
                        <a:pt x="1" y="226"/>
                      </a:lnTo>
                      <a:lnTo>
                        <a:pt x="0" y="239"/>
                      </a:lnTo>
                      <a:lnTo>
                        <a:pt x="0" y="252"/>
                      </a:lnTo>
                      <a:lnTo>
                        <a:pt x="0" y="265"/>
                      </a:lnTo>
                      <a:lnTo>
                        <a:pt x="1" y="277"/>
                      </a:lnTo>
                      <a:lnTo>
                        <a:pt x="3" y="290"/>
                      </a:lnTo>
                      <a:lnTo>
                        <a:pt x="5" y="303"/>
                      </a:lnTo>
                      <a:lnTo>
                        <a:pt x="7" y="315"/>
                      </a:lnTo>
                      <a:lnTo>
                        <a:pt x="12" y="327"/>
                      </a:lnTo>
                      <a:lnTo>
                        <a:pt x="15" y="339"/>
                      </a:lnTo>
                      <a:lnTo>
                        <a:pt x="19" y="350"/>
                      </a:lnTo>
                      <a:lnTo>
                        <a:pt x="25" y="361"/>
                      </a:lnTo>
                      <a:lnTo>
                        <a:pt x="30" y="372"/>
                      </a:lnTo>
                      <a:lnTo>
                        <a:pt x="37" y="383"/>
                      </a:lnTo>
                      <a:lnTo>
                        <a:pt x="43" y="393"/>
                      </a:lnTo>
                      <a:lnTo>
                        <a:pt x="50" y="402"/>
                      </a:lnTo>
                      <a:lnTo>
                        <a:pt x="57" y="412"/>
                      </a:lnTo>
                      <a:lnTo>
                        <a:pt x="66" y="421"/>
                      </a:lnTo>
                      <a:lnTo>
                        <a:pt x="73" y="431"/>
                      </a:lnTo>
                      <a:lnTo>
                        <a:pt x="83" y="438"/>
                      </a:lnTo>
                      <a:lnTo>
                        <a:pt x="92" y="447"/>
                      </a:lnTo>
                      <a:lnTo>
                        <a:pt x="101" y="454"/>
                      </a:lnTo>
                      <a:lnTo>
                        <a:pt x="111" y="461"/>
                      </a:lnTo>
                      <a:lnTo>
                        <a:pt x="121" y="467"/>
                      </a:lnTo>
                      <a:lnTo>
                        <a:pt x="132" y="474"/>
                      </a:lnTo>
                      <a:lnTo>
                        <a:pt x="142" y="479"/>
                      </a:lnTo>
                      <a:lnTo>
                        <a:pt x="154" y="485"/>
                      </a:lnTo>
                      <a:lnTo>
                        <a:pt x="165" y="489"/>
                      </a:lnTo>
                      <a:lnTo>
                        <a:pt x="177" y="492"/>
                      </a:lnTo>
                      <a:lnTo>
                        <a:pt x="189" y="496"/>
                      </a:lnTo>
                      <a:lnTo>
                        <a:pt x="201" y="499"/>
                      </a:lnTo>
                      <a:lnTo>
                        <a:pt x="214" y="501"/>
                      </a:lnTo>
                      <a:lnTo>
                        <a:pt x="227" y="503"/>
                      </a:lnTo>
                      <a:lnTo>
                        <a:pt x="239" y="504"/>
                      </a:lnTo>
                      <a:lnTo>
                        <a:pt x="252" y="504"/>
                      </a:lnTo>
                      <a:lnTo>
                        <a:pt x="265" y="504"/>
                      </a:lnTo>
                      <a:lnTo>
                        <a:pt x="277" y="503"/>
                      </a:lnTo>
                      <a:lnTo>
                        <a:pt x="290" y="501"/>
                      </a:lnTo>
                      <a:lnTo>
                        <a:pt x="302" y="499"/>
                      </a:lnTo>
                      <a:lnTo>
                        <a:pt x="315" y="496"/>
                      </a:lnTo>
                      <a:lnTo>
                        <a:pt x="327" y="492"/>
                      </a:lnTo>
                      <a:lnTo>
                        <a:pt x="339" y="489"/>
                      </a:lnTo>
                      <a:lnTo>
                        <a:pt x="350" y="485"/>
                      </a:lnTo>
                      <a:lnTo>
                        <a:pt x="362" y="479"/>
                      </a:lnTo>
                      <a:lnTo>
                        <a:pt x="373" y="474"/>
                      </a:lnTo>
                      <a:lnTo>
                        <a:pt x="382" y="467"/>
                      </a:lnTo>
                      <a:lnTo>
                        <a:pt x="393" y="461"/>
                      </a:lnTo>
                      <a:lnTo>
                        <a:pt x="403" y="454"/>
                      </a:lnTo>
                      <a:lnTo>
                        <a:pt x="412" y="447"/>
                      </a:lnTo>
                      <a:lnTo>
                        <a:pt x="421" y="438"/>
                      </a:lnTo>
                      <a:lnTo>
                        <a:pt x="430" y="431"/>
                      </a:lnTo>
                      <a:lnTo>
                        <a:pt x="438" y="421"/>
                      </a:lnTo>
                      <a:lnTo>
                        <a:pt x="446" y="412"/>
                      </a:lnTo>
                      <a:lnTo>
                        <a:pt x="454" y="402"/>
                      </a:lnTo>
                      <a:lnTo>
                        <a:pt x="461" y="393"/>
                      </a:lnTo>
                      <a:lnTo>
                        <a:pt x="468" y="383"/>
                      </a:lnTo>
                      <a:lnTo>
                        <a:pt x="474" y="372"/>
                      </a:lnTo>
                      <a:lnTo>
                        <a:pt x="479" y="361"/>
                      </a:lnTo>
                      <a:lnTo>
                        <a:pt x="484" y="350"/>
                      </a:lnTo>
                      <a:lnTo>
                        <a:pt x="489" y="339"/>
                      </a:lnTo>
                      <a:lnTo>
                        <a:pt x="492" y="327"/>
                      </a:lnTo>
                      <a:lnTo>
                        <a:pt x="496" y="315"/>
                      </a:lnTo>
                      <a:lnTo>
                        <a:pt x="499" y="303"/>
                      </a:lnTo>
                      <a:lnTo>
                        <a:pt x="501" y="290"/>
                      </a:lnTo>
                      <a:lnTo>
                        <a:pt x="503" y="277"/>
                      </a:lnTo>
                      <a:lnTo>
                        <a:pt x="503" y="265"/>
                      </a:lnTo>
                      <a:lnTo>
                        <a:pt x="504" y="252"/>
                      </a:lnTo>
                      <a:lnTo>
                        <a:pt x="503" y="239"/>
                      </a:lnTo>
                      <a:lnTo>
                        <a:pt x="503" y="226"/>
                      </a:lnTo>
                      <a:lnTo>
                        <a:pt x="501" y="213"/>
                      </a:lnTo>
                      <a:lnTo>
                        <a:pt x="499" y="202"/>
                      </a:lnTo>
                      <a:lnTo>
                        <a:pt x="496" y="189"/>
                      </a:lnTo>
                      <a:lnTo>
                        <a:pt x="492" y="177"/>
                      </a:lnTo>
                      <a:lnTo>
                        <a:pt x="489" y="165"/>
                      </a:lnTo>
                      <a:lnTo>
                        <a:pt x="484" y="154"/>
                      </a:lnTo>
                      <a:lnTo>
                        <a:pt x="479" y="142"/>
                      </a:lnTo>
                      <a:lnTo>
                        <a:pt x="474" y="131"/>
                      </a:lnTo>
                      <a:lnTo>
                        <a:pt x="468" y="122"/>
                      </a:lnTo>
                      <a:lnTo>
                        <a:pt x="461" y="111"/>
                      </a:lnTo>
                      <a:lnTo>
                        <a:pt x="454" y="101"/>
                      </a:lnTo>
                      <a:lnTo>
                        <a:pt x="446" y="91"/>
                      </a:lnTo>
                      <a:lnTo>
                        <a:pt x="438" y="83"/>
                      </a:lnTo>
                      <a:lnTo>
                        <a:pt x="430" y="74"/>
                      </a:lnTo>
                      <a:lnTo>
                        <a:pt x="421" y="66"/>
                      </a:lnTo>
                      <a:lnTo>
                        <a:pt x="412" y="58"/>
                      </a:lnTo>
                      <a:lnTo>
                        <a:pt x="403" y="50"/>
                      </a:lnTo>
                      <a:lnTo>
                        <a:pt x="393" y="43"/>
                      </a:lnTo>
                      <a:lnTo>
                        <a:pt x="382" y="36"/>
                      </a:lnTo>
                      <a:lnTo>
                        <a:pt x="373" y="30"/>
                      </a:lnTo>
                      <a:lnTo>
                        <a:pt x="362" y="24"/>
                      </a:lnTo>
                      <a:lnTo>
                        <a:pt x="350" y="20"/>
                      </a:lnTo>
                      <a:lnTo>
                        <a:pt x="339" y="15"/>
                      </a:lnTo>
                      <a:lnTo>
                        <a:pt x="327" y="12"/>
                      </a:lnTo>
                      <a:lnTo>
                        <a:pt x="315" y="8"/>
                      </a:lnTo>
                      <a:lnTo>
                        <a:pt x="302" y="5"/>
                      </a:lnTo>
                      <a:lnTo>
                        <a:pt x="290" y="3"/>
                      </a:lnTo>
                      <a:lnTo>
                        <a:pt x="277" y="1"/>
                      </a:lnTo>
                      <a:lnTo>
                        <a:pt x="265" y="1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2" name="î$lîḓe"/>
                <p:cNvSpPr/>
                <p:nvPr/>
              </p:nvSpPr>
              <p:spPr bwMode="auto">
                <a:xfrm>
                  <a:off x="4734718" y="2925365"/>
                  <a:ext cx="114300" cy="114300"/>
                </a:xfrm>
                <a:custGeom>
                  <a:avLst/>
                  <a:gdLst>
                    <a:gd name="T0" fmla="*/ 122 w 288"/>
                    <a:gd name="T1" fmla="*/ 250 h 288"/>
                    <a:gd name="T2" fmla="*/ 93 w 288"/>
                    <a:gd name="T3" fmla="*/ 239 h 288"/>
                    <a:gd name="T4" fmla="*/ 68 w 288"/>
                    <a:gd name="T5" fmla="*/ 220 h 288"/>
                    <a:gd name="T6" fmla="*/ 50 w 288"/>
                    <a:gd name="T7" fmla="*/ 195 h 288"/>
                    <a:gd name="T8" fmla="*/ 38 w 288"/>
                    <a:gd name="T9" fmla="*/ 166 h 288"/>
                    <a:gd name="T10" fmla="*/ 37 w 288"/>
                    <a:gd name="T11" fmla="*/ 132 h 288"/>
                    <a:gd name="T12" fmla="*/ 44 w 288"/>
                    <a:gd name="T13" fmla="*/ 102 h 288"/>
                    <a:gd name="T14" fmla="*/ 60 w 288"/>
                    <a:gd name="T15" fmla="*/ 75 h 288"/>
                    <a:gd name="T16" fmla="*/ 84 w 288"/>
                    <a:gd name="T17" fmla="*/ 55 h 288"/>
                    <a:gd name="T18" fmla="*/ 112 w 288"/>
                    <a:gd name="T19" fmla="*/ 41 h 288"/>
                    <a:gd name="T20" fmla="*/ 144 w 288"/>
                    <a:gd name="T21" fmla="*/ 36 h 288"/>
                    <a:gd name="T22" fmla="*/ 176 w 288"/>
                    <a:gd name="T23" fmla="*/ 41 h 288"/>
                    <a:gd name="T24" fmla="*/ 204 w 288"/>
                    <a:gd name="T25" fmla="*/ 55 h 288"/>
                    <a:gd name="T26" fmla="*/ 228 w 288"/>
                    <a:gd name="T27" fmla="*/ 75 h 288"/>
                    <a:gd name="T28" fmla="*/ 244 w 288"/>
                    <a:gd name="T29" fmla="*/ 102 h 288"/>
                    <a:gd name="T30" fmla="*/ 252 w 288"/>
                    <a:gd name="T31" fmla="*/ 132 h 288"/>
                    <a:gd name="T32" fmla="*/ 249 w 288"/>
                    <a:gd name="T33" fmla="*/ 166 h 288"/>
                    <a:gd name="T34" fmla="*/ 239 w 288"/>
                    <a:gd name="T35" fmla="*/ 195 h 288"/>
                    <a:gd name="T36" fmla="*/ 220 w 288"/>
                    <a:gd name="T37" fmla="*/ 220 h 288"/>
                    <a:gd name="T38" fmla="*/ 195 w 288"/>
                    <a:gd name="T39" fmla="*/ 239 h 288"/>
                    <a:gd name="T40" fmla="*/ 166 w 288"/>
                    <a:gd name="T41" fmla="*/ 250 h 288"/>
                    <a:gd name="T42" fmla="*/ 144 w 288"/>
                    <a:gd name="T43" fmla="*/ 252 h 288"/>
                    <a:gd name="T44" fmla="*/ 115 w 288"/>
                    <a:gd name="T45" fmla="*/ 3 h 288"/>
                    <a:gd name="T46" fmla="*/ 76 w 288"/>
                    <a:gd name="T47" fmla="*/ 17 h 288"/>
                    <a:gd name="T48" fmla="*/ 42 w 288"/>
                    <a:gd name="T49" fmla="*/ 42 h 288"/>
                    <a:gd name="T50" fmla="*/ 17 w 288"/>
                    <a:gd name="T51" fmla="*/ 75 h 288"/>
                    <a:gd name="T52" fmla="*/ 3 w 288"/>
                    <a:gd name="T53" fmla="*/ 115 h 288"/>
                    <a:gd name="T54" fmla="*/ 1 w 288"/>
                    <a:gd name="T55" fmla="*/ 158 h 288"/>
                    <a:gd name="T56" fmla="*/ 12 w 288"/>
                    <a:gd name="T57" fmla="*/ 201 h 288"/>
                    <a:gd name="T58" fmla="*/ 33 w 288"/>
                    <a:gd name="T59" fmla="*/ 235 h 288"/>
                    <a:gd name="T60" fmla="*/ 64 w 288"/>
                    <a:gd name="T61" fmla="*/ 263 h 288"/>
                    <a:gd name="T62" fmla="*/ 101 w 288"/>
                    <a:gd name="T63" fmla="*/ 282 h 288"/>
                    <a:gd name="T64" fmla="*/ 144 w 288"/>
                    <a:gd name="T65" fmla="*/ 288 h 288"/>
                    <a:gd name="T66" fmla="*/ 187 w 288"/>
                    <a:gd name="T67" fmla="*/ 282 h 288"/>
                    <a:gd name="T68" fmla="*/ 225 w 288"/>
                    <a:gd name="T69" fmla="*/ 263 h 288"/>
                    <a:gd name="T70" fmla="*/ 255 w 288"/>
                    <a:gd name="T71" fmla="*/ 235 h 288"/>
                    <a:gd name="T72" fmla="*/ 276 w 288"/>
                    <a:gd name="T73" fmla="*/ 201 h 288"/>
                    <a:gd name="T74" fmla="*/ 287 w 288"/>
                    <a:gd name="T75" fmla="*/ 158 h 288"/>
                    <a:gd name="T76" fmla="*/ 285 w 288"/>
                    <a:gd name="T77" fmla="*/ 115 h 288"/>
                    <a:gd name="T78" fmla="*/ 271 w 288"/>
                    <a:gd name="T79" fmla="*/ 75 h 288"/>
                    <a:gd name="T80" fmla="*/ 246 w 288"/>
                    <a:gd name="T81" fmla="*/ 42 h 288"/>
                    <a:gd name="T82" fmla="*/ 213 w 288"/>
                    <a:gd name="T83" fmla="*/ 17 h 288"/>
                    <a:gd name="T84" fmla="*/ 173 w 288"/>
                    <a:gd name="T85" fmla="*/ 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8" h="288">
                      <a:moveTo>
                        <a:pt x="144" y="252"/>
                      </a:moveTo>
                      <a:lnTo>
                        <a:pt x="133" y="251"/>
                      </a:lnTo>
                      <a:lnTo>
                        <a:pt x="122" y="250"/>
                      </a:lnTo>
                      <a:lnTo>
                        <a:pt x="112" y="247"/>
                      </a:lnTo>
                      <a:lnTo>
                        <a:pt x="103" y="244"/>
                      </a:lnTo>
                      <a:lnTo>
                        <a:pt x="93" y="239"/>
                      </a:lnTo>
                      <a:lnTo>
                        <a:pt x="84" y="234"/>
                      </a:lnTo>
                      <a:lnTo>
                        <a:pt x="76" y="228"/>
                      </a:lnTo>
                      <a:lnTo>
                        <a:pt x="68" y="220"/>
                      </a:lnTo>
                      <a:lnTo>
                        <a:pt x="60" y="212"/>
                      </a:lnTo>
                      <a:lnTo>
                        <a:pt x="55" y="205"/>
                      </a:lnTo>
                      <a:lnTo>
                        <a:pt x="50" y="195"/>
                      </a:lnTo>
                      <a:lnTo>
                        <a:pt x="44" y="186"/>
                      </a:lnTo>
                      <a:lnTo>
                        <a:pt x="41" y="176"/>
                      </a:lnTo>
                      <a:lnTo>
                        <a:pt x="38" y="166"/>
                      </a:lnTo>
                      <a:lnTo>
                        <a:pt x="37" y="155"/>
                      </a:lnTo>
                      <a:lnTo>
                        <a:pt x="36" y="144"/>
                      </a:lnTo>
                      <a:lnTo>
                        <a:pt x="37" y="132"/>
                      </a:lnTo>
                      <a:lnTo>
                        <a:pt x="38" y="122"/>
                      </a:lnTo>
                      <a:lnTo>
                        <a:pt x="41" y="112"/>
                      </a:lnTo>
                      <a:lnTo>
                        <a:pt x="44" y="102"/>
                      </a:lnTo>
                      <a:lnTo>
                        <a:pt x="50" y="93"/>
                      </a:lnTo>
                      <a:lnTo>
                        <a:pt x="55" y="84"/>
                      </a:lnTo>
                      <a:lnTo>
                        <a:pt x="60" y="75"/>
                      </a:lnTo>
                      <a:lnTo>
                        <a:pt x="68" y="68"/>
                      </a:lnTo>
                      <a:lnTo>
                        <a:pt x="76" y="60"/>
                      </a:lnTo>
                      <a:lnTo>
                        <a:pt x="84" y="55"/>
                      </a:lnTo>
                      <a:lnTo>
                        <a:pt x="93" y="49"/>
                      </a:lnTo>
                      <a:lnTo>
                        <a:pt x="103" y="44"/>
                      </a:lnTo>
                      <a:lnTo>
                        <a:pt x="112" y="41"/>
                      </a:lnTo>
                      <a:lnTo>
                        <a:pt x="122" y="39"/>
                      </a:lnTo>
                      <a:lnTo>
                        <a:pt x="133" y="36"/>
                      </a:lnTo>
                      <a:lnTo>
                        <a:pt x="144" y="36"/>
                      </a:lnTo>
                      <a:lnTo>
                        <a:pt x="155" y="36"/>
                      </a:lnTo>
                      <a:lnTo>
                        <a:pt x="166" y="39"/>
                      </a:lnTo>
                      <a:lnTo>
                        <a:pt x="176" y="41"/>
                      </a:lnTo>
                      <a:lnTo>
                        <a:pt x="186" y="44"/>
                      </a:lnTo>
                      <a:lnTo>
                        <a:pt x="195" y="49"/>
                      </a:lnTo>
                      <a:lnTo>
                        <a:pt x="204" y="55"/>
                      </a:lnTo>
                      <a:lnTo>
                        <a:pt x="213" y="60"/>
                      </a:lnTo>
                      <a:lnTo>
                        <a:pt x="220" y="68"/>
                      </a:lnTo>
                      <a:lnTo>
                        <a:pt x="228" y="75"/>
                      </a:lnTo>
                      <a:lnTo>
                        <a:pt x="233" y="84"/>
                      </a:lnTo>
                      <a:lnTo>
                        <a:pt x="239" y="93"/>
                      </a:lnTo>
                      <a:lnTo>
                        <a:pt x="244" y="102"/>
                      </a:lnTo>
                      <a:lnTo>
                        <a:pt x="247" y="112"/>
                      </a:lnTo>
                      <a:lnTo>
                        <a:pt x="249" y="122"/>
                      </a:lnTo>
                      <a:lnTo>
                        <a:pt x="252" y="132"/>
                      </a:lnTo>
                      <a:lnTo>
                        <a:pt x="252" y="144"/>
                      </a:lnTo>
                      <a:lnTo>
                        <a:pt x="252" y="155"/>
                      </a:lnTo>
                      <a:lnTo>
                        <a:pt x="249" y="166"/>
                      </a:lnTo>
                      <a:lnTo>
                        <a:pt x="247" y="176"/>
                      </a:lnTo>
                      <a:lnTo>
                        <a:pt x="244" y="186"/>
                      </a:lnTo>
                      <a:lnTo>
                        <a:pt x="239" y="195"/>
                      </a:lnTo>
                      <a:lnTo>
                        <a:pt x="233" y="205"/>
                      </a:lnTo>
                      <a:lnTo>
                        <a:pt x="228" y="212"/>
                      </a:lnTo>
                      <a:lnTo>
                        <a:pt x="220" y="220"/>
                      </a:lnTo>
                      <a:lnTo>
                        <a:pt x="213" y="228"/>
                      </a:lnTo>
                      <a:lnTo>
                        <a:pt x="204" y="234"/>
                      </a:lnTo>
                      <a:lnTo>
                        <a:pt x="195" y="239"/>
                      </a:lnTo>
                      <a:lnTo>
                        <a:pt x="186" y="244"/>
                      </a:lnTo>
                      <a:lnTo>
                        <a:pt x="176" y="247"/>
                      </a:lnTo>
                      <a:lnTo>
                        <a:pt x="166" y="250"/>
                      </a:lnTo>
                      <a:lnTo>
                        <a:pt x="155" y="251"/>
                      </a:lnTo>
                      <a:lnTo>
                        <a:pt x="144" y="252"/>
                      </a:lnTo>
                      <a:lnTo>
                        <a:pt x="144" y="252"/>
                      </a:lnTo>
                      <a:close/>
                      <a:moveTo>
                        <a:pt x="144" y="0"/>
                      </a:moveTo>
                      <a:lnTo>
                        <a:pt x="130" y="1"/>
                      </a:lnTo>
                      <a:lnTo>
                        <a:pt x="115" y="3"/>
                      </a:lnTo>
                      <a:lnTo>
                        <a:pt x="101" y="6"/>
                      </a:lnTo>
                      <a:lnTo>
                        <a:pt x="88" y="12"/>
                      </a:lnTo>
                      <a:lnTo>
                        <a:pt x="76" y="17"/>
                      </a:lnTo>
                      <a:lnTo>
                        <a:pt x="64" y="24"/>
                      </a:lnTo>
                      <a:lnTo>
                        <a:pt x="53" y="33"/>
                      </a:lnTo>
                      <a:lnTo>
                        <a:pt x="42" y="42"/>
                      </a:lnTo>
                      <a:lnTo>
                        <a:pt x="33" y="53"/>
                      </a:lnTo>
                      <a:lnTo>
                        <a:pt x="25" y="63"/>
                      </a:lnTo>
                      <a:lnTo>
                        <a:pt x="17" y="75"/>
                      </a:lnTo>
                      <a:lnTo>
                        <a:pt x="12" y="88"/>
                      </a:lnTo>
                      <a:lnTo>
                        <a:pt x="6" y="101"/>
                      </a:lnTo>
                      <a:lnTo>
                        <a:pt x="3" y="115"/>
                      </a:lnTo>
                      <a:lnTo>
                        <a:pt x="1" y="129"/>
                      </a:lnTo>
                      <a:lnTo>
                        <a:pt x="0" y="144"/>
                      </a:lnTo>
                      <a:lnTo>
                        <a:pt x="1" y="158"/>
                      </a:lnTo>
                      <a:lnTo>
                        <a:pt x="3" y="174"/>
                      </a:lnTo>
                      <a:lnTo>
                        <a:pt x="6" y="186"/>
                      </a:lnTo>
                      <a:lnTo>
                        <a:pt x="12" y="201"/>
                      </a:lnTo>
                      <a:lnTo>
                        <a:pt x="17" y="212"/>
                      </a:lnTo>
                      <a:lnTo>
                        <a:pt x="25" y="224"/>
                      </a:lnTo>
                      <a:lnTo>
                        <a:pt x="33" y="235"/>
                      </a:lnTo>
                      <a:lnTo>
                        <a:pt x="42" y="246"/>
                      </a:lnTo>
                      <a:lnTo>
                        <a:pt x="53" y="256"/>
                      </a:lnTo>
                      <a:lnTo>
                        <a:pt x="64" y="263"/>
                      </a:lnTo>
                      <a:lnTo>
                        <a:pt x="76" y="271"/>
                      </a:lnTo>
                      <a:lnTo>
                        <a:pt x="88" y="276"/>
                      </a:lnTo>
                      <a:lnTo>
                        <a:pt x="101" y="282"/>
                      </a:lnTo>
                      <a:lnTo>
                        <a:pt x="115" y="285"/>
                      </a:lnTo>
                      <a:lnTo>
                        <a:pt x="130" y="287"/>
                      </a:lnTo>
                      <a:lnTo>
                        <a:pt x="144" y="288"/>
                      </a:lnTo>
                      <a:lnTo>
                        <a:pt x="159" y="287"/>
                      </a:lnTo>
                      <a:lnTo>
                        <a:pt x="173" y="285"/>
                      </a:lnTo>
                      <a:lnTo>
                        <a:pt x="187" y="282"/>
                      </a:lnTo>
                      <a:lnTo>
                        <a:pt x="200" y="276"/>
                      </a:lnTo>
                      <a:lnTo>
                        <a:pt x="213" y="271"/>
                      </a:lnTo>
                      <a:lnTo>
                        <a:pt x="225" y="263"/>
                      </a:lnTo>
                      <a:lnTo>
                        <a:pt x="235" y="256"/>
                      </a:lnTo>
                      <a:lnTo>
                        <a:pt x="246" y="246"/>
                      </a:lnTo>
                      <a:lnTo>
                        <a:pt x="255" y="235"/>
                      </a:lnTo>
                      <a:lnTo>
                        <a:pt x="263" y="224"/>
                      </a:lnTo>
                      <a:lnTo>
                        <a:pt x="271" y="212"/>
                      </a:lnTo>
                      <a:lnTo>
                        <a:pt x="276" y="201"/>
                      </a:lnTo>
                      <a:lnTo>
                        <a:pt x="282" y="186"/>
                      </a:lnTo>
                      <a:lnTo>
                        <a:pt x="285" y="174"/>
                      </a:lnTo>
                      <a:lnTo>
                        <a:pt x="287" y="158"/>
                      </a:lnTo>
                      <a:lnTo>
                        <a:pt x="288" y="144"/>
                      </a:lnTo>
                      <a:lnTo>
                        <a:pt x="287" y="129"/>
                      </a:lnTo>
                      <a:lnTo>
                        <a:pt x="285" y="115"/>
                      </a:lnTo>
                      <a:lnTo>
                        <a:pt x="282" y="101"/>
                      </a:lnTo>
                      <a:lnTo>
                        <a:pt x="276" y="88"/>
                      </a:lnTo>
                      <a:lnTo>
                        <a:pt x="271" y="75"/>
                      </a:lnTo>
                      <a:lnTo>
                        <a:pt x="263" y="63"/>
                      </a:lnTo>
                      <a:lnTo>
                        <a:pt x="255" y="53"/>
                      </a:lnTo>
                      <a:lnTo>
                        <a:pt x="246" y="42"/>
                      </a:lnTo>
                      <a:lnTo>
                        <a:pt x="235" y="33"/>
                      </a:lnTo>
                      <a:lnTo>
                        <a:pt x="225" y="24"/>
                      </a:lnTo>
                      <a:lnTo>
                        <a:pt x="213" y="17"/>
                      </a:lnTo>
                      <a:lnTo>
                        <a:pt x="200" y="12"/>
                      </a:lnTo>
                      <a:lnTo>
                        <a:pt x="187" y="6"/>
                      </a:lnTo>
                      <a:lnTo>
                        <a:pt x="173" y="3"/>
                      </a:lnTo>
                      <a:lnTo>
                        <a:pt x="159" y="1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9" name="íšľiďê"/>
            <p:cNvGrpSpPr/>
            <p:nvPr/>
          </p:nvGrpSpPr>
          <p:grpSpPr>
            <a:xfrm>
              <a:off x="7533165" y="1548187"/>
              <a:ext cx="3060700" cy="1207770"/>
              <a:chOff x="7193677" y="1781692"/>
              <a:chExt cx="3060700" cy="1207770"/>
            </a:xfrm>
          </p:grpSpPr>
          <p:sp>
            <p:nvSpPr>
              <p:cNvPr id="18" name="ïṧ1ïḓê"/>
              <p:cNvSpPr/>
              <p:nvPr/>
            </p:nvSpPr>
            <p:spPr bwMode="auto">
              <a:xfrm>
                <a:off x="7193677" y="2172852"/>
                <a:ext cx="3060700" cy="816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选择希望购买的车型</a:t>
                </a:r>
                <a:endParaRPr lang="zh-CN" altLang="en-US" sz="1400" dirty="0"/>
              </a:p>
            </p:txBody>
          </p:sp>
          <p:sp>
            <p:nvSpPr>
              <p:cNvPr id="19" name="ïšlíḓê"/>
              <p:cNvSpPr txBox="1"/>
              <p:nvPr/>
            </p:nvSpPr>
            <p:spPr bwMode="auto">
              <a:xfrm>
                <a:off x="7254002" y="1781692"/>
                <a:ext cx="233299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车型选择</a:t>
                </a:r>
                <a:endParaRPr lang="zh-CN" altLang="en-US" sz="1800" b="1" dirty="0"/>
              </a:p>
            </p:txBody>
          </p:sp>
        </p:grpSp>
        <p:grpSp>
          <p:nvGrpSpPr>
            <p:cNvPr id="10" name="íşḷíḑê"/>
            <p:cNvGrpSpPr/>
            <p:nvPr/>
          </p:nvGrpSpPr>
          <p:grpSpPr>
            <a:xfrm>
              <a:off x="6999984" y="3189569"/>
              <a:ext cx="5159375" cy="1498600"/>
              <a:chOff x="7394972" y="1933167"/>
              <a:chExt cx="5159375" cy="1498600"/>
            </a:xfrm>
          </p:grpSpPr>
          <p:sp>
            <p:nvSpPr>
              <p:cNvPr id="16" name="ís1ïḑê"/>
              <p:cNvSpPr/>
              <p:nvPr/>
            </p:nvSpPr>
            <p:spPr bwMode="auto">
              <a:xfrm>
                <a:off x="7394972" y="2343377"/>
                <a:ext cx="5159375" cy="1088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选择希望咨询的具体车型方案</a:t>
                </a:r>
                <a:endParaRPr lang="zh-CN" altLang="en-US" sz="1400" dirty="0"/>
              </a:p>
            </p:txBody>
          </p:sp>
          <p:sp>
            <p:nvSpPr>
              <p:cNvPr id="17" name="îsļïḍe"/>
              <p:cNvSpPr txBox="1"/>
              <p:nvPr/>
            </p:nvSpPr>
            <p:spPr bwMode="auto">
              <a:xfrm>
                <a:off x="7394972" y="1933167"/>
                <a:ext cx="2800985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方案选择</a:t>
                </a:r>
                <a:endParaRPr lang="zh-CN" altLang="en-US" sz="1800" b="1" dirty="0"/>
              </a:p>
            </p:txBody>
          </p:sp>
        </p:grpSp>
        <p:grpSp>
          <p:nvGrpSpPr>
            <p:cNvPr id="11" name="iṡḻiḍé"/>
            <p:cNvGrpSpPr/>
            <p:nvPr/>
          </p:nvGrpSpPr>
          <p:grpSpPr>
            <a:xfrm>
              <a:off x="7450206" y="4668065"/>
              <a:ext cx="3938270" cy="963074"/>
              <a:chOff x="7394972" y="2114998"/>
              <a:chExt cx="3938270" cy="963074"/>
            </a:xfrm>
          </p:grpSpPr>
          <p:sp>
            <p:nvSpPr>
              <p:cNvPr id="14" name="ïślîḓè"/>
              <p:cNvSpPr/>
              <p:nvPr/>
            </p:nvSpPr>
            <p:spPr bwMode="auto">
              <a:xfrm>
                <a:off x="7394972" y="2505937"/>
                <a:ext cx="3938270" cy="572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sz="1400" dirty="0">
                    <a:sym typeface="+mn-ea"/>
                  </a:rPr>
                  <a:t>工作人员联系现场看车</a:t>
                </a:r>
                <a:endParaRPr lang="zh-CN" sz="1400" dirty="0">
                  <a:sym typeface="+mn-ea"/>
                </a:endParaRPr>
              </a:p>
            </p:txBody>
          </p:sp>
          <p:sp>
            <p:nvSpPr>
              <p:cNvPr id="15" name="îSľíḓê"/>
              <p:cNvSpPr txBox="1"/>
              <p:nvPr/>
            </p:nvSpPr>
            <p:spPr bwMode="auto">
              <a:xfrm>
                <a:off x="7394972" y="2114998"/>
                <a:ext cx="225171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工作人员对接联系</a:t>
                </a:r>
                <a:endParaRPr lang="zh-CN" altLang="en-US" sz="1800" b="1" dirty="0"/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 flipV="1">
              <a:off x="7593330" y="2480310"/>
              <a:ext cx="2672715" cy="57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7133590" y="4102735"/>
              <a:ext cx="2882265" cy="63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 descr="E:\寅时\0617网约车租车\原型\icon\e99d0d2e330334365d8d04f1f4cea6c.pnge99d0d2e330334365d8d04f1f4cea6c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3565" y="1358583"/>
            <a:ext cx="2851785" cy="5069840"/>
          </a:xfrm>
          <a:prstGeom prst="rect">
            <a:avLst/>
          </a:prstGeom>
        </p:spPr>
      </p:pic>
      <p:pic>
        <p:nvPicPr>
          <p:cNvPr id="27" name="图片 26" descr="方案结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65" y="2099945"/>
            <a:ext cx="609600" cy="609600"/>
          </a:xfrm>
          <a:prstGeom prst="rect">
            <a:avLst/>
          </a:prstGeom>
        </p:spPr>
      </p:pic>
      <p:pic>
        <p:nvPicPr>
          <p:cNvPr id="30" name="图片 29" descr="日期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725" y="3637915"/>
            <a:ext cx="512445" cy="512445"/>
          </a:xfrm>
          <a:prstGeom prst="rect">
            <a:avLst/>
          </a:prstGeom>
        </p:spPr>
      </p:pic>
      <p:pic>
        <p:nvPicPr>
          <p:cNvPr id="33" name="图片 32" descr="地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0" y="4998720"/>
            <a:ext cx="398145" cy="3981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购车 </a:t>
            </a:r>
            <a:r>
              <a:rPr lang="en-US" altLang="zh-CN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二手</a:t>
            </a:r>
            <a:r>
              <a:rPr lang="zh-CN" altLang="en-US" dirty="0"/>
              <a:t>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5ae53972-59df-4a27-aa17-f1b0fe5e4d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07352" y="1719085"/>
            <a:ext cx="6603417" cy="3957139"/>
            <a:chOff x="5555942" y="1674000"/>
            <a:chExt cx="6603417" cy="3957139"/>
          </a:xfrm>
        </p:grpSpPr>
        <p:grpSp>
          <p:nvGrpSpPr>
            <p:cNvPr id="6" name="ïṣľîḋe"/>
            <p:cNvGrpSpPr/>
            <p:nvPr/>
          </p:nvGrpSpPr>
          <p:grpSpPr>
            <a:xfrm>
              <a:off x="5555942" y="1674000"/>
              <a:ext cx="1894264" cy="3919603"/>
              <a:chOff x="5555942" y="1674000"/>
              <a:chExt cx="1894264" cy="3919603"/>
            </a:xfrm>
          </p:grpSpPr>
          <p:sp>
            <p:nvSpPr>
              <p:cNvPr id="22" name="íṩḻidè"/>
              <p:cNvSpPr/>
              <p:nvPr/>
            </p:nvSpPr>
            <p:spPr>
              <a:xfrm>
                <a:off x="6078606" y="1674000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iṧḻíḋe"/>
              <p:cNvSpPr/>
              <p:nvPr/>
            </p:nvSpPr>
            <p:spPr bwMode="gray">
              <a:xfrm>
                <a:off x="5555942" y="3327043"/>
                <a:ext cx="1045328" cy="1045328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i$lidê"/>
              <p:cNvSpPr/>
              <p:nvPr/>
            </p:nvSpPr>
            <p:spPr bwMode="gray">
              <a:xfrm>
                <a:off x="6210900" y="4699141"/>
                <a:ext cx="894462" cy="894462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flipH="1">
                <a:off x="6289894" y="2998650"/>
                <a:ext cx="187325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6265932" y="4355338"/>
                <a:ext cx="211287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íSḻïḍê"/>
              <p:cNvSpPr/>
              <p:nvPr/>
            </p:nvSpPr>
            <p:spPr bwMode="auto">
              <a:xfrm>
                <a:off x="6619229" y="2124978"/>
                <a:ext cx="134461" cy="144069"/>
              </a:xfrm>
              <a:custGeom>
                <a:avLst/>
                <a:gdLst>
                  <a:gd name="T0" fmla="*/ 41 w 44"/>
                  <a:gd name="T1" fmla="*/ 0 h 44"/>
                  <a:gd name="T2" fmla="*/ 41 w 44"/>
                  <a:gd name="T3" fmla="*/ 0 h 44"/>
                  <a:gd name="T4" fmla="*/ 33 w 44"/>
                  <a:gd name="T5" fmla="*/ 1 h 44"/>
                  <a:gd name="T6" fmla="*/ 25 w 44"/>
                  <a:gd name="T7" fmla="*/ 3 h 44"/>
                  <a:gd name="T8" fmla="*/ 19 w 44"/>
                  <a:gd name="T9" fmla="*/ 7 h 44"/>
                  <a:gd name="T10" fmla="*/ 13 w 44"/>
                  <a:gd name="T11" fmla="*/ 12 h 44"/>
                  <a:gd name="T12" fmla="*/ 8 w 44"/>
                  <a:gd name="T13" fmla="*/ 18 h 44"/>
                  <a:gd name="T14" fmla="*/ 3 w 44"/>
                  <a:gd name="T15" fmla="*/ 24 h 44"/>
                  <a:gd name="T16" fmla="*/ 1 w 44"/>
                  <a:gd name="T17" fmla="*/ 32 h 44"/>
                  <a:gd name="T18" fmla="*/ 0 w 44"/>
                  <a:gd name="T19" fmla="*/ 41 h 44"/>
                  <a:gd name="T20" fmla="*/ 0 w 44"/>
                  <a:gd name="T21" fmla="*/ 41 h 44"/>
                  <a:gd name="T22" fmla="*/ 1 w 44"/>
                  <a:gd name="T23" fmla="*/ 43 h 44"/>
                  <a:gd name="T24" fmla="*/ 3 w 44"/>
                  <a:gd name="T25" fmla="*/ 44 h 44"/>
                  <a:gd name="T26" fmla="*/ 3 w 44"/>
                  <a:gd name="T27" fmla="*/ 44 h 44"/>
                  <a:gd name="T28" fmla="*/ 7 w 44"/>
                  <a:gd name="T29" fmla="*/ 43 h 44"/>
                  <a:gd name="T30" fmla="*/ 8 w 44"/>
                  <a:gd name="T31" fmla="*/ 41 h 44"/>
                  <a:gd name="T32" fmla="*/ 8 w 44"/>
                  <a:gd name="T33" fmla="*/ 41 h 44"/>
                  <a:gd name="T34" fmla="*/ 8 w 44"/>
                  <a:gd name="T35" fmla="*/ 34 h 44"/>
                  <a:gd name="T36" fmla="*/ 10 w 44"/>
                  <a:gd name="T37" fmla="*/ 27 h 44"/>
                  <a:gd name="T38" fmla="*/ 13 w 44"/>
                  <a:gd name="T39" fmla="*/ 21 h 44"/>
                  <a:gd name="T40" fmla="*/ 17 w 44"/>
                  <a:gd name="T41" fmla="*/ 16 h 44"/>
                  <a:gd name="T42" fmla="*/ 22 w 44"/>
                  <a:gd name="T43" fmla="*/ 12 h 44"/>
                  <a:gd name="T44" fmla="*/ 28 w 44"/>
                  <a:gd name="T45" fmla="*/ 9 h 44"/>
                  <a:gd name="T46" fmla="*/ 34 w 44"/>
                  <a:gd name="T47" fmla="*/ 7 h 44"/>
                  <a:gd name="T48" fmla="*/ 41 w 44"/>
                  <a:gd name="T49" fmla="*/ 7 h 44"/>
                  <a:gd name="T50" fmla="*/ 41 w 44"/>
                  <a:gd name="T51" fmla="*/ 7 h 44"/>
                  <a:gd name="T52" fmla="*/ 43 w 44"/>
                  <a:gd name="T53" fmla="*/ 6 h 44"/>
                  <a:gd name="T54" fmla="*/ 44 w 44"/>
                  <a:gd name="T55" fmla="*/ 3 h 44"/>
                  <a:gd name="T56" fmla="*/ 44 w 44"/>
                  <a:gd name="T57" fmla="*/ 3 h 44"/>
                  <a:gd name="T58" fmla="*/ 43 w 44"/>
                  <a:gd name="T59" fmla="*/ 1 h 44"/>
                  <a:gd name="T60" fmla="*/ 41 w 44"/>
                  <a:gd name="T61" fmla="*/ 0 h 44"/>
                  <a:gd name="T62" fmla="*/ 41 w 44"/>
                  <a:gd name="T6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44">
                    <a:moveTo>
                      <a:pt x="41" y="0"/>
                    </a:moveTo>
                    <a:lnTo>
                      <a:pt x="41" y="0"/>
                    </a:lnTo>
                    <a:lnTo>
                      <a:pt x="33" y="1"/>
                    </a:lnTo>
                    <a:lnTo>
                      <a:pt x="25" y="3"/>
                    </a:lnTo>
                    <a:lnTo>
                      <a:pt x="19" y="7"/>
                    </a:lnTo>
                    <a:lnTo>
                      <a:pt x="13" y="12"/>
                    </a:lnTo>
                    <a:lnTo>
                      <a:pt x="8" y="18"/>
                    </a:lnTo>
                    <a:lnTo>
                      <a:pt x="3" y="24"/>
                    </a:lnTo>
                    <a:lnTo>
                      <a:pt x="1" y="32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43"/>
                    </a:lnTo>
                    <a:lnTo>
                      <a:pt x="3" y="44"/>
                    </a:lnTo>
                    <a:lnTo>
                      <a:pt x="3" y="44"/>
                    </a:lnTo>
                    <a:lnTo>
                      <a:pt x="7" y="43"/>
                    </a:lnTo>
                    <a:lnTo>
                      <a:pt x="8" y="41"/>
                    </a:lnTo>
                    <a:lnTo>
                      <a:pt x="8" y="41"/>
                    </a:lnTo>
                    <a:lnTo>
                      <a:pt x="8" y="34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7" y="16"/>
                    </a:lnTo>
                    <a:lnTo>
                      <a:pt x="22" y="12"/>
                    </a:lnTo>
                    <a:lnTo>
                      <a:pt x="28" y="9"/>
                    </a:lnTo>
                    <a:lnTo>
                      <a:pt x="34" y="7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3" y="6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43" y="1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ïṧḻidê"/>
              <p:cNvSpPr/>
              <p:nvPr/>
            </p:nvSpPr>
            <p:spPr bwMode="auto">
              <a:xfrm>
                <a:off x="5912516" y="3978095"/>
                <a:ext cx="42863" cy="42863"/>
              </a:xfrm>
              <a:custGeom>
                <a:avLst/>
                <a:gdLst>
                  <a:gd name="T0" fmla="*/ 50 w 108"/>
                  <a:gd name="T1" fmla="*/ 71 h 108"/>
                  <a:gd name="T2" fmla="*/ 44 w 108"/>
                  <a:gd name="T3" fmla="*/ 69 h 108"/>
                  <a:gd name="T4" fmla="*/ 39 w 108"/>
                  <a:gd name="T5" fmla="*/ 64 h 108"/>
                  <a:gd name="T6" fmla="*/ 36 w 108"/>
                  <a:gd name="T7" fmla="*/ 57 h 108"/>
                  <a:gd name="T8" fmla="*/ 36 w 108"/>
                  <a:gd name="T9" fmla="*/ 50 h 108"/>
                  <a:gd name="T10" fmla="*/ 39 w 108"/>
                  <a:gd name="T11" fmla="*/ 44 h 108"/>
                  <a:gd name="T12" fmla="*/ 44 w 108"/>
                  <a:gd name="T13" fmla="*/ 39 h 108"/>
                  <a:gd name="T14" fmla="*/ 50 w 108"/>
                  <a:gd name="T15" fmla="*/ 37 h 108"/>
                  <a:gd name="T16" fmla="*/ 58 w 108"/>
                  <a:gd name="T17" fmla="*/ 37 h 108"/>
                  <a:gd name="T18" fmla="*/ 64 w 108"/>
                  <a:gd name="T19" fmla="*/ 39 h 108"/>
                  <a:gd name="T20" fmla="*/ 69 w 108"/>
                  <a:gd name="T21" fmla="*/ 44 h 108"/>
                  <a:gd name="T22" fmla="*/ 72 w 108"/>
                  <a:gd name="T23" fmla="*/ 50 h 108"/>
                  <a:gd name="T24" fmla="*/ 72 w 108"/>
                  <a:gd name="T25" fmla="*/ 57 h 108"/>
                  <a:gd name="T26" fmla="*/ 69 w 108"/>
                  <a:gd name="T27" fmla="*/ 64 h 108"/>
                  <a:gd name="T28" fmla="*/ 64 w 108"/>
                  <a:gd name="T29" fmla="*/ 69 h 108"/>
                  <a:gd name="T30" fmla="*/ 58 w 108"/>
                  <a:gd name="T31" fmla="*/ 71 h 108"/>
                  <a:gd name="T32" fmla="*/ 54 w 108"/>
                  <a:gd name="T33" fmla="*/ 71 h 108"/>
                  <a:gd name="T34" fmla="*/ 48 w 108"/>
                  <a:gd name="T35" fmla="*/ 0 h 108"/>
                  <a:gd name="T36" fmla="*/ 38 w 108"/>
                  <a:gd name="T37" fmla="*/ 2 h 108"/>
                  <a:gd name="T38" fmla="*/ 24 w 108"/>
                  <a:gd name="T39" fmla="*/ 9 h 108"/>
                  <a:gd name="T40" fmla="*/ 9 w 108"/>
                  <a:gd name="T41" fmla="*/ 24 h 108"/>
                  <a:gd name="T42" fmla="*/ 3 w 108"/>
                  <a:gd name="T43" fmla="*/ 38 h 108"/>
                  <a:gd name="T44" fmla="*/ 0 w 108"/>
                  <a:gd name="T45" fmla="*/ 49 h 108"/>
                  <a:gd name="T46" fmla="*/ 0 w 108"/>
                  <a:gd name="T47" fmla="*/ 59 h 108"/>
                  <a:gd name="T48" fmla="*/ 3 w 108"/>
                  <a:gd name="T49" fmla="*/ 70 h 108"/>
                  <a:gd name="T50" fmla="*/ 9 w 108"/>
                  <a:gd name="T51" fmla="*/ 84 h 108"/>
                  <a:gd name="T52" fmla="*/ 24 w 108"/>
                  <a:gd name="T53" fmla="*/ 98 h 108"/>
                  <a:gd name="T54" fmla="*/ 38 w 108"/>
                  <a:gd name="T55" fmla="*/ 106 h 108"/>
                  <a:gd name="T56" fmla="*/ 48 w 108"/>
                  <a:gd name="T57" fmla="*/ 108 h 108"/>
                  <a:gd name="T58" fmla="*/ 60 w 108"/>
                  <a:gd name="T59" fmla="*/ 108 h 108"/>
                  <a:gd name="T60" fmla="*/ 70 w 108"/>
                  <a:gd name="T61" fmla="*/ 106 h 108"/>
                  <a:gd name="T62" fmla="*/ 84 w 108"/>
                  <a:gd name="T63" fmla="*/ 98 h 108"/>
                  <a:gd name="T64" fmla="*/ 99 w 108"/>
                  <a:gd name="T65" fmla="*/ 84 h 108"/>
                  <a:gd name="T66" fmla="*/ 105 w 108"/>
                  <a:gd name="T67" fmla="*/ 70 h 108"/>
                  <a:gd name="T68" fmla="*/ 107 w 108"/>
                  <a:gd name="T69" fmla="*/ 59 h 108"/>
                  <a:gd name="T70" fmla="*/ 107 w 108"/>
                  <a:gd name="T71" fmla="*/ 49 h 108"/>
                  <a:gd name="T72" fmla="*/ 105 w 108"/>
                  <a:gd name="T73" fmla="*/ 38 h 108"/>
                  <a:gd name="T74" fmla="*/ 99 w 108"/>
                  <a:gd name="T75" fmla="*/ 24 h 108"/>
                  <a:gd name="T76" fmla="*/ 84 w 108"/>
                  <a:gd name="T77" fmla="*/ 9 h 108"/>
                  <a:gd name="T78" fmla="*/ 70 w 108"/>
                  <a:gd name="T79" fmla="*/ 2 h 108"/>
                  <a:gd name="T80" fmla="*/ 60 w 108"/>
                  <a:gd name="T8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8" h="108">
                    <a:moveTo>
                      <a:pt x="54" y="71"/>
                    </a:moveTo>
                    <a:lnTo>
                      <a:pt x="50" y="71"/>
                    </a:lnTo>
                    <a:lnTo>
                      <a:pt x="47" y="70"/>
                    </a:lnTo>
                    <a:lnTo>
                      <a:pt x="44" y="69"/>
                    </a:lnTo>
                    <a:lnTo>
                      <a:pt x="42" y="67"/>
                    </a:lnTo>
                    <a:lnTo>
                      <a:pt x="39" y="64"/>
                    </a:lnTo>
                    <a:lnTo>
                      <a:pt x="37" y="60"/>
                    </a:lnTo>
                    <a:lnTo>
                      <a:pt x="36" y="57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7" y="37"/>
                    </a:lnTo>
                    <a:lnTo>
                      <a:pt x="50" y="37"/>
                    </a:lnTo>
                    <a:lnTo>
                      <a:pt x="54" y="36"/>
                    </a:lnTo>
                    <a:lnTo>
                      <a:pt x="58" y="37"/>
                    </a:lnTo>
                    <a:lnTo>
                      <a:pt x="61" y="37"/>
                    </a:lnTo>
                    <a:lnTo>
                      <a:pt x="64" y="39"/>
                    </a:lnTo>
                    <a:lnTo>
                      <a:pt x="66" y="41"/>
                    </a:lnTo>
                    <a:lnTo>
                      <a:pt x="69" y="44"/>
                    </a:lnTo>
                    <a:lnTo>
                      <a:pt x="71" y="46"/>
                    </a:lnTo>
                    <a:lnTo>
                      <a:pt x="72" y="50"/>
                    </a:lnTo>
                    <a:lnTo>
                      <a:pt x="72" y="54"/>
                    </a:lnTo>
                    <a:lnTo>
                      <a:pt x="72" y="57"/>
                    </a:lnTo>
                    <a:lnTo>
                      <a:pt x="71" y="60"/>
                    </a:lnTo>
                    <a:lnTo>
                      <a:pt x="69" y="64"/>
                    </a:lnTo>
                    <a:lnTo>
                      <a:pt x="66" y="67"/>
                    </a:lnTo>
                    <a:lnTo>
                      <a:pt x="64" y="69"/>
                    </a:lnTo>
                    <a:lnTo>
                      <a:pt x="61" y="70"/>
                    </a:lnTo>
                    <a:lnTo>
                      <a:pt x="58" y="71"/>
                    </a:lnTo>
                    <a:lnTo>
                      <a:pt x="54" y="71"/>
                    </a:lnTo>
                    <a:lnTo>
                      <a:pt x="54" y="71"/>
                    </a:lnTo>
                    <a:close/>
                    <a:moveTo>
                      <a:pt x="54" y="0"/>
                    </a:moveTo>
                    <a:lnTo>
                      <a:pt x="48" y="0"/>
                    </a:lnTo>
                    <a:lnTo>
                      <a:pt x="43" y="1"/>
                    </a:lnTo>
                    <a:lnTo>
                      <a:pt x="38" y="2"/>
                    </a:lnTo>
                    <a:lnTo>
                      <a:pt x="33" y="4"/>
                    </a:lnTo>
                    <a:lnTo>
                      <a:pt x="24" y="9"/>
                    </a:lnTo>
                    <a:lnTo>
                      <a:pt x="16" y="15"/>
                    </a:lnTo>
                    <a:lnTo>
                      <a:pt x="9" y="24"/>
                    </a:lnTo>
                    <a:lnTo>
                      <a:pt x="4" y="32"/>
                    </a:lnTo>
                    <a:lnTo>
                      <a:pt x="3" y="38"/>
                    </a:lnTo>
                    <a:lnTo>
                      <a:pt x="2" y="43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2" y="65"/>
                    </a:lnTo>
                    <a:lnTo>
                      <a:pt x="3" y="70"/>
                    </a:lnTo>
                    <a:lnTo>
                      <a:pt x="4" y="75"/>
                    </a:lnTo>
                    <a:lnTo>
                      <a:pt x="9" y="84"/>
                    </a:lnTo>
                    <a:lnTo>
                      <a:pt x="16" y="92"/>
                    </a:lnTo>
                    <a:lnTo>
                      <a:pt x="24" y="98"/>
                    </a:lnTo>
                    <a:lnTo>
                      <a:pt x="33" y="104"/>
                    </a:lnTo>
                    <a:lnTo>
                      <a:pt x="38" y="106"/>
                    </a:lnTo>
                    <a:lnTo>
                      <a:pt x="43" y="107"/>
                    </a:lnTo>
                    <a:lnTo>
                      <a:pt x="48" y="108"/>
                    </a:lnTo>
                    <a:lnTo>
                      <a:pt x="54" y="108"/>
                    </a:lnTo>
                    <a:lnTo>
                      <a:pt x="60" y="108"/>
                    </a:lnTo>
                    <a:lnTo>
                      <a:pt x="65" y="107"/>
                    </a:lnTo>
                    <a:lnTo>
                      <a:pt x="70" y="106"/>
                    </a:lnTo>
                    <a:lnTo>
                      <a:pt x="75" y="104"/>
                    </a:lnTo>
                    <a:lnTo>
                      <a:pt x="84" y="98"/>
                    </a:lnTo>
                    <a:lnTo>
                      <a:pt x="92" y="92"/>
                    </a:lnTo>
                    <a:lnTo>
                      <a:pt x="99" y="84"/>
                    </a:lnTo>
                    <a:lnTo>
                      <a:pt x="104" y="75"/>
                    </a:lnTo>
                    <a:lnTo>
                      <a:pt x="105" y="70"/>
                    </a:lnTo>
                    <a:lnTo>
                      <a:pt x="107" y="65"/>
                    </a:lnTo>
                    <a:lnTo>
                      <a:pt x="107" y="59"/>
                    </a:lnTo>
                    <a:lnTo>
                      <a:pt x="108" y="54"/>
                    </a:lnTo>
                    <a:lnTo>
                      <a:pt x="107" y="49"/>
                    </a:lnTo>
                    <a:lnTo>
                      <a:pt x="107" y="43"/>
                    </a:lnTo>
                    <a:lnTo>
                      <a:pt x="105" y="38"/>
                    </a:lnTo>
                    <a:lnTo>
                      <a:pt x="104" y="32"/>
                    </a:lnTo>
                    <a:lnTo>
                      <a:pt x="99" y="24"/>
                    </a:lnTo>
                    <a:lnTo>
                      <a:pt x="92" y="15"/>
                    </a:lnTo>
                    <a:lnTo>
                      <a:pt x="84" y="9"/>
                    </a:lnTo>
                    <a:lnTo>
                      <a:pt x="75" y="4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9" name="iSľïḋè"/>
              <p:cNvGrpSpPr/>
              <p:nvPr/>
            </p:nvGrpSpPr>
            <p:grpSpPr>
              <a:xfrm>
                <a:off x="6558119" y="5052126"/>
                <a:ext cx="200025" cy="200025"/>
                <a:chOff x="4691856" y="2882503"/>
                <a:chExt cx="200025" cy="200025"/>
              </a:xfrm>
              <a:solidFill>
                <a:schemeClr val="bg1"/>
              </a:solidFill>
            </p:grpSpPr>
            <p:sp>
              <p:nvSpPr>
                <p:cNvPr id="31" name="iṣ1îḍé"/>
                <p:cNvSpPr/>
                <p:nvPr/>
              </p:nvSpPr>
              <p:spPr bwMode="auto">
                <a:xfrm>
                  <a:off x="4691856" y="2882503"/>
                  <a:ext cx="200025" cy="200025"/>
                </a:xfrm>
                <a:custGeom>
                  <a:avLst/>
                  <a:gdLst>
                    <a:gd name="T0" fmla="*/ 218 w 504"/>
                    <a:gd name="T1" fmla="*/ 469 h 504"/>
                    <a:gd name="T2" fmla="*/ 147 w 504"/>
                    <a:gd name="T3" fmla="*/ 446 h 504"/>
                    <a:gd name="T4" fmla="*/ 82 w 504"/>
                    <a:gd name="T5" fmla="*/ 392 h 504"/>
                    <a:gd name="T6" fmla="*/ 41 w 504"/>
                    <a:gd name="T7" fmla="*/ 317 h 504"/>
                    <a:gd name="T8" fmla="*/ 32 w 504"/>
                    <a:gd name="T9" fmla="*/ 263 h 504"/>
                    <a:gd name="T10" fmla="*/ 34 w 504"/>
                    <a:gd name="T11" fmla="*/ 219 h 504"/>
                    <a:gd name="T12" fmla="*/ 58 w 504"/>
                    <a:gd name="T13" fmla="*/ 147 h 504"/>
                    <a:gd name="T14" fmla="*/ 112 w 504"/>
                    <a:gd name="T15" fmla="*/ 82 h 504"/>
                    <a:gd name="T16" fmla="*/ 187 w 504"/>
                    <a:gd name="T17" fmla="*/ 42 h 504"/>
                    <a:gd name="T18" fmla="*/ 241 w 504"/>
                    <a:gd name="T19" fmla="*/ 32 h 504"/>
                    <a:gd name="T20" fmla="*/ 286 w 504"/>
                    <a:gd name="T21" fmla="*/ 34 h 504"/>
                    <a:gd name="T22" fmla="*/ 357 w 504"/>
                    <a:gd name="T23" fmla="*/ 58 h 504"/>
                    <a:gd name="T24" fmla="*/ 422 w 504"/>
                    <a:gd name="T25" fmla="*/ 112 h 504"/>
                    <a:gd name="T26" fmla="*/ 462 w 504"/>
                    <a:gd name="T27" fmla="*/ 186 h 504"/>
                    <a:gd name="T28" fmla="*/ 472 w 504"/>
                    <a:gd name="T29" fmla="*/ 240 h 504"/>
                    <a:gd name="T30" fmla="*/ 470 w 504"/>
                    <a:gd name="T31" fmla="*/ 286 h 504"/>
                    <a:gd name="T32" fmla="*/ 446 w 504"/>
                    <a:gd name="T33" fmla="*/ 357 h 504"/>
                    <a:gd name="T34" fmla="*/ 392 w 504"/>
                    <a:gd name="T35" fmla="*/ 422 h 504"/>
                    <a:gd name="T36" fmla="*/ 317 w 504"/>
                    <a:gd name="T37" fmla="*/ 463 h 504"/>
                    <a:gd name="T38" fmla="*/ 263 w 504"/>
                    <a:gd name="T39" fmla="*/ 473 h 504"/>
                    <a:gd name="T40" fmla="*/ 239 w 504"/>
                    <a:gd name="T41" fmla="*/ 1 h 504"/>
                    <a:gd name="T42" fmla="*/ 189 w 504"/>
                    <a:gd name="T43" fmla="*/ 8 h 504"/>
                    <a:gd name="T44" fmla="*/ 142 w 504"/>
                    <a:gd name="T45" fmla="*/ 24 h 504"/>
                    <a:gd name="T46" fmla="*/ 101 w 504"/>
                    <a:gd name="T47" fmla="*/ 50 h 504"/>
                    <a:gd name="T48" fmla="*/ 66 w 504"/>
                    <a:gd name="T49" fmla="*/ 83 h 504"/>
                    <a:gd name="T50" fmla="*/ 37 w 504"/>
                    <a:gd name="T51" fmla="*/ 122 h 504"/>
                    <a:gd name="T52" fmla="*/ 15 w 504"/>
                    <a:gd name="T53" fmla="*/ 165 h 504"/>
                    <a:gd name="T54" fmla="*/ 3 w 504"/>
                    <a:gd name="T55" fmla="*/ 213 h 504"/>
                    <a:gd name="T56" fmla="*/ 0 w 504"/>
                    <a:gd name="T57" fmla="*/ 265 h 504"/>
                    <a:gd name="T58" fmla="*/ 7 w 504"/>
                    <a:gd name="T59" fmla="*/ 315 h 504"/>
                    <a:gd name="T60" fmla="*/ 25 w 504"/>
                    <a:gd name="T61" fmla="*/ 361 h 504"/>
                    <a:gd name="T62" fmla="*/ 50 w 504"/>
                    <a:gd name="T63" fmla="*/ 402 h 504"/>
                    <a:gd name="T64" fmla="*/ 83 w 504"/>
                    <a:gd name="T65" fmla="*/ 438 h 504"/>
                    <a:gd name="T66" fmla="*/ 121 w 504"/>
                    <a:gd name="T67" fmla="*/ 467 h 504"/>
                    <a:gd name="T68" fmla="*/ 165 w 504"/>
                    <a:gd name="T69" fmla="*/ 489 h 504"/>
                    <a:gd name="T70" fmla="*/ 214 w 504"/>
                    <a:gd name="T71" fmla="*/ 501 h 504"/>
                    <a:gd name="T72" fmla="*/ 265 w 504"/>
                    <a:gd name="T73" fmla="*/ 504 h 504"/>
                    <a:gd name="T74" fmla="*/ 315 w 504"/>
                    <a:gd name="T75" fmla="*/ 496 h 504"/>
                    <a:gd name="T76" fmla="*/ 362 w 504"/>
                    <a:gd name="T77" fmla="*/ 479 h 504"/>
                    <a:gd name="T78" fmla="*/ 403 w 504"/>
                    <a:gd name="T79" fmla="*/ 454 h 504"/>
                    <a:gd name="T80" fmla="*/ 438 w 504"/>
                    <a:gd name="T81" fmla="*/ 421 h 504"/>
                    <a:gd name="T82" fmla="*/ 468 w 504"/>
                    <a:gd name="T83" fmla="*/ 383 h 504"/>
                    <a:gd name="T84" fmla="*/ 489 w 504"/>
                    <a:gd name="T85" fmla="*/ 339 h 504"/>
                    <a:gd name="T86" fmla="*/ 501 w 504"/>
                    <a:gd name="T87" fmla="*/ 290 h 504"/>
                    <a:gd name="T88" fmla="*/ 503 w 504"/>
                    <a:gd name="T89" fmla="*/ 239 h 504"/>
                    <a:gd name="T90" fmla="*/ 496 w 504"/>
                    <a:gd name="T91" fmla="*/ 189 h 504"/>
                    <a:gd name="T92" fmla="*/ 479 w 504"/>
                    <a:gd name="T93" fmla="*/ 142 h 504"/>
                    <a:gd name="T94" fmla="*/ 454 w 504"/>
                    <a:gd name="T95" fmla="*/ 101 h 504"/>
                    <a:gd name="T96" fmla="*/ 421 w 504"/>
                    <a:gd name="T97" fmla="*/ 66 h 504"/>
                    <a:gd name="T98" fmla="*/ 382 w 504"/>
                    <a:gd name="T99" fmla="*/ 36 h 504"/>
                    <a:gd name="T100" fmla="*/ 339 w 504"/>
                    <a:gd name="T101" fmla="*/ 15 h 504"/>
                    <a:gd name="T102" fmla="*/ 290 w 504"/>
                    <a:gd name="T103" fmla="*/ 3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4" h="504">
                      <a:moveTo>
                        <a:pt x="252" y="473"/>
                      </a:moveTo>
                      <a:lnTo>
                        <a:pt x="241" y="473"/>
                      </a:lnTo>
                      <a:lnTo>
                        <a:pt x="230" y="472"/>
                      </a:lnTo>
                      <a:lnTo>
                        <a:pt x="218" y="469"/>
                      </a:lnTo>
                      <a:lnTo>
                        <a:pt x="207" y="468"/>
                      </a:lnTo>
                      <a:lnTo>
                        <a:pt x="187" y="463"/>
                      </a:lnTo>
                      <a:lnTo>
                        <a:pt x="166" y="455"/>
                      </a:lnTo>
                      <a:lnTo>
                        <a:pt x="147" y="446"/>
                      </a:lnTo>
                      <a:lnTo>
                        <a:pt x="128" y="435"/>
                      </a:lnTo>
                      <a:lnTo>
                        <a:pt x="112" y="422"/>
                      </a:lnTo>
                      <a:lnTo>
                        <a:pt x="96" y="408"/>
                      </a:lnTo>
                      <a:lnTo>
                        <a:pt x="82" y="392"/>
                      </a:lnTo>
                      <a:lnTo>
                        <a:pt x="69" y="375"/>
                      </a:lnTo>
                      <a:lnTo>
                        <a:pt x="58" y="357"/>
                      </a:lnTo>
                      <a:lnTo>
                        <a:pt x="49" y="338"/>
                      </a:lnTo>
                      <a:lnTo>
                        <a:pt x="41" y="317"/>
                      </a:lnTo>
                      <a:lnTo>
                        <a:pt x="36" y="297"/>
                      </a:lnTo>
                      <a:lnTo>
                        <a:pt x="34" y="286"/>
                      </a:lnTo>
                      <a:lnTo>
                        <a:pt x="32" y="274"/>
                      </a:lnTo>
                      <a:lnTo>
                        <a:pt x="32" y="263"/>
                      </a:lnTo>
                      <a:lnTo>
                        <a:pt x="31" y="252"/>
                      </a:lnTo>
                      <a:lnTo>
                        <a:pt x="32" y="240"/>
                      </a:lnTo>
                      <a:lnTo>
                        <a:pt x="32" y="230"/>
                      </a:lnTo>
                      <a:lnTo>
                        <a:pt x="34" y="219"/>
                      </a:lnTo>
                      <a:lnTo>
                        <a:pt x="36" y="207"/>
                      </a:lnTo>
                      <a:lnTo>
                        <a:pt x="41" y="186"/>
                      </a:lnTo>
                      <a:lnTo>
                        <a:pt x="49" y="166"/>
                      </a:lnTo>
                      <a:lnTo>
                        <a:pt x="58" y="147"/>
                      </a:lnTo>
                      <a:lnTo>
                        <a:pt x="69" y="128"/>
                      </a:lnTo>
                      <a:lnTo>
                        <a:pt x="82" y="112"/>
                      </a:lnTo>
                      <a:lnTo>
                        <a:pt x="96" y="96"/>
                      </a:lnTo>
                      <a:lnTo>
                        <a:pt x="112" y="82"/>
                      </a:lnTo>
                      <a:lnTo>
                        <a:pt x="128" y="69"/>
                      </a:lnTo>
                      <a:lnTo>
                        <a:pt x="147" y="58"/>
                      </a:lnTo>
                      <a:lnTo>
                        <a:pt x="166" y="49"/>
                      </a:lnTo>
                      <a:lnTo>
                        <a:pt x="187" y="42"/>
                      </a:lnTo>
                      <a:lnTo>
                        <a:pt x="207" y="36"/>
                      </a:lnTo>
                      <a:lnTo>
                        <a:pt x="218" y="34"/>
                      </a:lnTo>
                      <a:lnTo>
                        <a:pt x="230" y="33"/>
                      </a:lnTo>
                      <a:lnTo>
                        <a:pt x="241" y="32"/>
                      </a:lnTo>
                      <a:lnTo>
                        <a:pt x="252" y="31"/>
                      </a:lnTo>
                      <a:lnTo>
                        <a:pt x="263" y="32"/>
                      </a:lnTo>
                      <a:lnTo>
                        <a:pt x="274" y="33"/>
                      </a:lnTo>
                      <a:lnTo>
                        <a:pt x="286" y="34"/>
                      </a:lnTo>
                      <a:lnTo>
                        <a:pt x="297" y="36"/>
                      </a:lnTo>
                      <a:lnTo>
                        <a:pt x="317" y="42"/>
                      </a:lnTo>
                      <a:lnTo>
                        <a:pt x="338" y="49"/>
                      </a:lnTo>
                      <a:lnTo>
                        <a:pt x="357" y="58"/>
                      </a:lnTo>
                      <a:lnTo>
                        <a:pt x="376" y="69"/>
                      </a:lnTo>
                      <a:lnTo>
                        <a:pt x="392" y="82"/>
                      </a:lnTo>
                      <a:lnTo>
                        <a:pt x="408" y="96"/>
                      </a:lnTo>
                      <a:lnTo>
                        <a:pt x="422" y="112"/>
                      </a:lnTo>
                      <a:lnTo>
                        <a:pt x="435" y="128"/>
                      </a:lnTo>
                      <a:lnTo>
                        <a:pt x="446" y="147"/>
                      </a:lnTo>
                      <a:lnTo>
                        <a:pt x="456" y="166"/>
                      </a:lnTo>
                      <a:lnTo>
                        <a:pt x="462" y="186"/>
                      </a:lnTo>
                      <a:lnTo>
                        <a:pt x="468" y="207"/>
                      </a:lnTo>
                      <a:lnTo>
                        <a:pt x="470" y="219"/>
                      </a:lnTo>
                      <a:lnTo>
                        <a:pt x="472" y="230"/>
                      </a:lnTo>
                      <a:lnTo>
                        <a:pt x="472" y="240"/>
                      </a:lnTo>
                      <a:lnTo>
                        <a:pt x="473" y="252"/>
                      </a:lnTo>
                      <a:lnTo>
                        <a:pt x="472" y="263"/>
                      </a:lnTo>
                      <a:lnTo>
                        <a:pt x="472" y="274"/>
                      </a:lnTo>
                      <a:lnTo>
                        <a:pt x="470" y="286"/>
                      </a:lnTo>
                      <a:lnTo>
                        <a:pt x="468" y="297"/>
                      </a:lnTo>
                      <a:lnTo>
                        <a:pt x="462" y="317"/>
                      </a:lnTo>
                      <a:lnTo>
                        <a:pt x="456" y="338"/>
                      </a:lnTo>
                      <a:lnTo>
                        <a:pt x="446" y="357"/>
                      </a:lnTo>
                      <a:lnTo>
                        <a:pt x="435" y="375"/>
                      </a:lnTo>
                      <a:lnTo>
                        <a:pt x="422" y="392"/>
                      </a:lnTo>
                      <a:lnTo>
                        <a:pt x="408" y="408"/>
                      </a:lnTo>
                      <a:lnTo>
                        <a:pt x="392" y="422"/>
                      </a:lnTo>
                      <a:lnTo>
                        <a:pt x="376" y="435"/>
                      </a:lnTo>
                      <a:lnTo>
                        <a:pt x="357" y="446"/>
                      </a:lnTo>
                      <a:lnTo>
                        <a:pt x="338" y="455"/>
                      </a:lnTo>
                      <a:lnTo>
                        <a:pt x="317" y="463"/>
                      </a:lnTo>
                      <a:lnTo>
                        <a:pt x="297" y="468"/>
                      </a:lnTo>
                      <a:lnTo>
                        <a:pt x="286" y="469"/>
                      </a:lnTo>
                      <a:lnTo>
                        <a:pt x="274" y="472"/>
                      </a:lnTo>
                      <a:lnTo>
                        <a:pt x="263" y="473"/>
                      </a:lnTo>
                      <a:lnTo>
                        <a:pt x="252" y="473"/>
                      </a:lnTo>
                      <a:lnTo>
                        <a:pt x="252" y="473"/>
                      </a:lnTo>
                      <a:close/>
                      <a:moveTo>
                        <a:pt x="252" y="0"/>
                      </a:moveTo>
                      <a:lnTo>
                        <a:pt x="239" y="1"/>
                      </a:lnTo>
                      <a:lnTo>
                        <a:pt x="227" y="1"/>
                      </a:lnTo>
                      <a:lnTo>
                        <a:pt x="214" y="3"/>
                      </a:lnTo>
                      <a:lnTo>
                        <a:pt x="201" y="5"/>
                      </a:lnTo>
                      <a:lnTo>
                        <a:pt x="189" y="8"/>
                      </a:lnTo>
                      <a:lnTo>
                        <a:pt x="177" y="12"/>
                      </a:lnTo>
                      <a:lnTo>
                        <a:pt x="165" y="15"/>
                      </a:lnTo>
                      <a:lnTo>
                        <a:pt x="154" y="20"/>
                      </a:lnTo>
                      <a:lnTo>
                        <a:pt x="142" y="24"/>
                      </a:lnTo>
                      <a:lnTo>
                        <a:pt x="132" y="30"/>
                      </a:lnTo>
                      <a:lnTo>
                        <a:pt x="121" y="36"/>
                      </a:lnTo>
                      <a:lnTo>
                        <a:pt x="111" y="43"/>
                      </a:lnTo>
                      <a:lnTo>
                        <a:pt x="101" y="50"/>
                      </a:lnTo>
                      <a:lnTo>
                        <a:pt x="92" y="58"/>
                      </a:lnTo>
                      <a:lnTo>
                        <a:pt x="83" y="66"/>
                      </a:lnTo>
                      <a:lnTo>
                        <a:pt x="73" y="74"/>
                      </a:lnTo>
                      <a:lnTo>
                        <a:pt x="66" y="83"/>
                      </a:lnTo>
                      <a:lnTo>
                        <a:pt x="57" y="91"/>
                      </a:lnTo>
                      <a:lnTo>
                        <a:pt x="50" y="101"/>
                      </a:lnTo>
                      <a:lnTo>
                        <a:pt x="43" y="111"/>
                      </a:lnTo>
                      <a:lnTo>
                        <a:pt x="37" y="122"/>
                      </a:lnTo>
                      <a:lnTo>
                        <a:pt x="30" y="131"/>
                      </a:lnTo>
                      <a:lnTo>
                        <a:pt x="25" y="142"/>
                      </a:lnTo>
                      <a:lnTo>
                        <a:pt x="19" y="154"/>
                      </a:lnTo>
                      <a:lnTo>
                        <a:pt x="15" y="165"/>
                      </a:lnTo>
                      <a:lnTo>
                        <a:pt x="12" y="177"/>
                      </a:lnTo>
                      <a:lnTo>
                        <a:pt x="7" y="189"/>
                      </a:lnTo>
                      <a:lnTo>
                        <a:pt x="5" y="202"/>
                      </a:lnTo>
                      <a:lnTo>
                        <a:pt x="3" y="213"/>
                      </a:lnTo>
                      <a:lnTo>
                        <a:pt x="1" y="226"/>
                      </a:lnTo>
                      <a:lnTo>
                        <a:pt x="0" y="239"/>
                      </a:lnTo>
                      <a:lnTo>
                        <a:pt x="0" y="252"/>
                      </a:lnTo>
                      <a:lnTo>
                        <a:pt x="0" y="265"/>
                      </a:lnTo>
                      <a:lnTo>
                        <a:pt x="1" y="277"/>
                      </a:lnTo>
                      <a:lnTo>
                        <a:pt x="3" y="290"/>
                      </a:lnTo>
                      <a:lnTo>
                        <a:pt x="5" y="303"/>
                      </a:lnTo>
                      <a:lnTo>
                        <a:pt x="7" y="315"/>
                      </a:lnTo>
                      <a:lnTo>
                        <a:pt x="12" y="327"/>
                      </a:lnTo>
                      <a:lnTo>
                        <a:pt x="15" y="339"/>
                      </a:lnTo>
                      <a:lnTo>
                        <a:pt x="19" y="350"/>
                      </a:lnTo>
                      <a:lnTo>
                        <a:pt x="25" y="361"/>
                      </a:lnTo>
                      <a:lnTo>
                        <a:pt x="30" y="372"/>
                      </a:lnTo>
                      <a:lnTo>
                        <a:pt x="37" y="383"/>
                      </a:lnTo>
                      <a:lnTo>
                        <a:pt x="43" y="393"/>
                      </a:lnTo>
                      <a:lnTo>
                        <a:pt x="50" y="402"/>
                      </a:lnTo>
                      <a:lnTo>
                        <a:pt x="57" y="412"/>
                      </a:lnTo>
                      <a:lnTo>
                        <a:pt x="66" y="421"/>
                      </a:lnTo>
                      <a:lnTo>
                        <a:pt x="73" y="431"/>
                      </a:lnTo>
                      <a:lnTo>
                        <a:pt x="83" y="438"/>
                      </a:lnTo>
                      <a:lnTo>
                        <a:pt x="92" y="447"/>
                      </a:lnTo>
                      <a:lnTo>
                        <a:pt x="101" y="454"/>
                      </a:lnTo>
                      <a:lnTo>
                        <a:pt x="111" y="461"/>
                      </a:lnTo>
                      <a:lnTo>
                        <a:pt x="121" y="467"/>
                      </a:lnTo>
                      <a:lnTo>
                        <a:pt x="132" y="474"/>
                      </a:lnTo>
                      <a:lnTo>
                        <a:pt x="142" y="479"/>
                      </a:lnTo>
                      <a:lnTo>
                        <a:pt x="154" y="485"/>
                      </a:lnTo>
                      <a:lnTo>
                        <a:pt x="165" y="489"/>
                      </a:lnTo>
                      <a:lnTo>
                        <a:pt x="177" y="492"/>
                      </a:lnTo>
                      <a:lnTo>
                        <a:pt x="189" y="496"/>
                      </a:lnTo>
                      <a:lnTo>
                        <a:pt x="201" y="499"/>
                      </a:lnTo>
                      <a:lnTo>
                        <a:pt x="214" y="501"/>
                      </a:lnTo>
                      <a:lnTo>
                        <a:pt x="227" y="503"/>
                      </a:lnTo>
                      <a:lnTo>
                        <a:pt x="239" y="504"/>
                      </a:lnTo>
                      <a:lnTo>
                        <a:pt x="252" y="504"/>
                      </a:lnTo>
                      <a:lnTo>
                        <a:pt x="265" y="504"/>
                      </a:lnTo>
                      <a:lnTo>
                        <a:pt x="277" y="503"/>
                      </a:lnTo>
                      <a:lnTo>
                        <a:pt x="290" y="501"/>
                      </a:lnTo>
                      <a:lnTo>
                        <a:pt x="302" y="499"/>
                      </a:lnTo>
                      <a:lnTo>
                        <a:pt x="315" y="496"/>
                      </a:lnTo>
                      <a:lnTo>
                        <a:pt x="327" y="492"/>
                      </a:lnTo>
                      <a:lnTo>
                        <a:pt x="339" y="489"/>
                      </a:lnTo>
                      <a:lnTo>
                        <a:pt x="350" y="485"/>
                      </a:lnTo>
                      <a:lnTo>
                        <a:pt x="362" y="479"/>
                      </a:lnTo>
                      <a:lnTo>
                        <a:pt x="373" y="474"/>
                      </a:lnTo>
                      <a:lnTo>
                        <a:pt x="382" y="467"/>
                      </a:lnTo>
                      <a:lnTo>
                        <a:pt x="393" y="461"/>
                      </a:lnTo>
                      <a:lnTo>
                        <a:pt x="403" y="454"/>
                      </a:lnTo>
                      <a:lnTo>
                        <a:pt x="412" y="447"/>
                      </a:lnTo>
                      <a:lnTo>
                        <a:pt x="421" y="438"/>
                      </a:lnTo>
                      <a:lnTo>
                        <a:pt x="430" y="431"/>
                      </a:lnTo>
                      <a:lnTo>
                        <a:pt x="438" y="421"/>
                      </a:lnTo>
                      <a:lnTo>
                        <a:pt x="446" y="412"/>
                      </a:lnTo>
                      <a:lnTo>
                        <a:pt x="454" y="402"/>
                      </a:lnTo>
                      <a:lnTo>
                        <a:pt x="461" y="393"/>
                      </a:lnTo>
                      <a:lnTo>
                        <a:pt x="468" y="383"/>
                      </a:lnTo>
                      <a:lnTo>
                        <a:pt x="474" y="372"/>
                      </a:lnTo>
                      <a:lnTo>
                        <a:pt x="479" y="361"/>
                      </a:lnTo>
                      <a:lnTo>
                        <a:pt x="484" y="350"/>
                      </a:lnTo>
                      <a:lnTo>
                        <a:pt x="489" y="339"/>
                      </a:lnTo>
                      <a:lnTo>
                        <a:pt x="492" y="327"/>
                      </a:lnTo>
                      <a:lnTo>
                        <a:pt x="496" y="315"/>
                      </a:lnTo>
                      <a:lnTo>
                        <a:pt x="499" y="303"/>
                      </a:lnTo>
                      <a:lnTo>
                        <a:pt x="501" y="290"/>
                      </a:lnTo>
                      <a:lnTo>
                        <a:pt x="503" y="277"/>
                      </a:lnTo>
                      <a:lnTo>
                        <a:pt x="503" y="265"/>
                      </a:lnTo>
                      <a:lnTo>
                        <a:pt x="504" y="252"/>
                      </a:lnTo>
                      <a:lnTo>
                        <a:pt x="503" y="239"/>
                      </a:lnTo>
                      <a:lnTo>
                        <a:pt x="503" y="226"/>
                      </a:lnTo>
                      <a:lnTo>
                        <a:pt x="501" y="213"/>
                      </a:lnTo>
                      <a:lnTo>
                        <a:pt x="499" y="202"/>
                      </a:lnTo>
                      <a:lnTo>
                        <a:pt x="496" y="189"/>
                      </a:lnTo>
                      <a:lnTo>
                        <a:pt x="492" y="177"/>
                      </a:lnTo>
                      <a:lnTo>
                        <a:pt x="489" y="165"/>
                      </a:lnTo>
                      <a:lnTo>
                        <a:pt x="484" y="154"/>
                      </a:lnTo>
                      <a:lnTo>
                        <a:pt x="479" y="142"/>
                      </a:lnTo>
                      <a:lnTo>
                        <a:pt x="474" y="131"/>
                      </a:lnTo>
                      <a:lnTo>
                        <a:pt x="468" y="122"/>
                      </a:lnTo>
                      <a:lnTo>
                        <a:pt x="461" y="111"/>
                      </a:lnTo>
                      <a:lnTo>
                        <a:pt x="454" y="101"/>
                      </a:lnTo>
                      <a:lnTo>
                        <a:pt x="446" y="91"/>
                      </a:lnTo>
                      <a:lnTo>
                        <a:pt x="438" y="83"/>
                      </a:lnTo>
                      <a:lnTo>
                        <a:pt x="430" y="74"/>
                      </a:lnTo>
                      <a:lnTo>
                        <a:pt x="421" y="66"/>
                      </a:lnTo>
                      <a:lnTo>
                        <a:pt x="412" y="58"/>
                      </a:lnTo>
                      <a:lnTo>
                        <a:pt x="403" y="50"/>
                      </a:lnTo>
                      <a:lnTo>
                        <a:pt x="393" y="43"/>
                      </a:lnTo>
                      <a:lnTo>
                        <a:pt x="382" y="36"/>
                      </a:lnTo>
                      <a:lnTo>
                        <a:pt x="373" y="30"/>
                      </a:lnTo>
                      <a:lnTo>
                        <a:pt x="362" y="24"/>
                      </a:lnTo>
                      <a:lnTo>
                        <a:pt x="350" y="20"/>
                      </a:lnTo>
                      <a:lnTo>
                        <a:pt x="339" y="15"/>
                      </a:lnTo>
                      <a:lnTo>
                        <a:pt x="327" y="12"/>
                      </a:lnTo>
                      <a:lnTo>
                        <a:pt x="315" y="8"/>
                      </a:lnTo>
                      <a:lnTo>
                        <a:pt x="302" y="5"/>
                      </a:lnTo>
                      <a:lnTo>
                        <a:pt x="290" y="3"/>
                      </a:lnTo>
                      <a:lnTo>
                        <a:pt x="277" y="1"/>
                      </a:lnTo>
                      <a:lnTo>
                        <a:pt x="265" y="1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2" name="î$lîḓe"/>
                <p:cNvSpPr/>
                <p:nvPr/>
              </p:nvSpPr>
              <p:spPr bwMode="auto">
                <a:xfrm>
                  <a:off x="4734718" y="2925365"/>
                  <a:ext cx="114300" cy="114300"/>
                </a:xfrm>
                <a:custGeom>
                  <a:avLst/>
                  <a:gdLst>
                    <a:gd name="T0" fmla="*/ 122 w 288"/>
                    <a:gd name="T1" fmla="*/ 250 h 288"/>
                    <a:gd name="T2" fmla="*/ 93 w 288"/>
                    <a:gd name="T3" fmla="*/ 239 h 288"/>
                    <a:gd name="T4" fmla="*/ 68 w 288"/>
                    <a:gd name="T5" fmla="*/ 220 h 288"/>
                    <a:gd name="T6" fmla="*/ 50 w 288"/>
                    <a:gd name="T7" fmla="*/ 195 h 288"/>
                    <a:gd name="T8" fmla="*/ 38 w 288"/>
                    <a:gd name="T9" fmla="*/ 166 h 288"/>
                    <a:gd name="T10" fmla="*/ 37 w 288"/>
                    <a:gd name="T11" fmla="*/ 132 h 288"/>
                    <a:gd name="T12" fmla="*/ 44 w 288"/>
                    <a:gd name="T13" fmla="*/ 102 h 288"/>
                    <a:gd name="T14" fmla="*/ 60 w 288"/>
                    <a:gd name="T15" fmla="*/ 75 h 288"/>
                    <a:gd name="T16" fmla="*/ 84 w 288"/>
                    <a:gd name="T17" fmla="*/ 55 h 288"/>
                    <a:gd name="T18" fmla="*/ 112 w 288"/>
                    <a:gd name="T19" fmla="*/ 41 h 288"/>
                    <a:gd name="T20" fmla="*/ 144 w 288"/>
                    <a:gd name="T21" fmla="*/ 36 h 288"/>
                    <a:gd name="T22" fmla="*/ 176 w 288"/>
                    <a:gd name="T23" fmla="*/ 41 h 288"/>
                    <a:gd name="T24" fmla="*/ 204 w 288"/>
                    <a:gd name="T25" fmla="*/ 55 h 288"/>
                    <a:gd name="T26" fmla="*/ 228 w 288"/>
                    <a:gd name="T27" fmla="*/ 75 h 288"/>
                    <a:gd name="T28" fmla="*/ 244 w 288"/>
                    <a:gd name="T29" fmla="*/ 102 h 288"/>
                    <a:gd name="T30" fmla="*/ 252 w 288"/>
                    <a:gd name="T31" fmla="*/ 132 h 288"/>
                    <a:gd name="T32" fmla="*/ 249 w 288"/>
                    <a:gd name="T33" fmla="*/ 166 h 288"/>
                    <a:gd name="T34" fmla="*/ 239 w 288"/>
                    <a:gd name="T35" fmla="*/ 195 h 288"/>
                    <a:gd name="T36" fmla="*/ 220 w 288"/>
                    <a:gd name="T37" fmla="*/ 220 h 288"/>
                    <a:gd name="T38" fmla="*/ 195 w 288"/>
                    <a:gd name="T39" fmla="*/ 239 h 288"/>
                    <a:gd name="T40" fmla="*/ 166 w 288"/>
                    <a:gd name="T41" fmla="*/ 250 h 288"/>
                    <a:gd name="T42" fmla="*/ 144 w 288"/>
                    <a:gd name="T43" fmla="*/ 252 h 288"/>
                    <a:gd name="T44" fmla="*/ 115 w 288"/>
                    <a:gd name="T45" fmla="*/ 3 h 288"/>
                    <a:gd name="T46" fmla="*/ 76 w 288"/>
                    <a:gd name="T47" fmla="*/ 17 h 288"/>
                    <a:gd name="T48" fmla="*/ 42 w 288"/>
                    <a:gd name="T49" fmla="*/ 42 h 288"/>
                    <a:gd name="T50" fmla="*/ 17 w 288"/>
                    <a:gd name="T51" fmla="*/ 75 h 288"/>
                    <a:gd name="T52" fmla="*/ 3 w 288"/>
                    <a:gd name="T53" fmla="*/ 115 h 288"/>
                    <a:gd name="T54" fmla="*/ 1 w 288"/>
                    <a:gd name="T55" fmla="*/ 158 h 288"/>
                    <a:gd name="T56" fmla="*/ 12 w 288"/>
                    <a:gd name="T57" fmla="*/ 201 h 288"/>
                    <a:gd name="T58" fmla="*/ 33 w 288"/>
                    <a:gd name="T59" fmla="*/ 235 h 288"/>
                    <a:gd name="T60" fmla="*/ 64 w 288"/>
                    <a:gd name="T61" fmla="*/ 263 h 288"/>
                    <a:gd name="T62" fmla="*/ 101 w 288"/>
                    <a:gd name="T63" fmla="*/ 282 h 288"/>
                    <a:gd name="T64" fmla="*/ 144 w 288"/>
                    <a:gd name="T65" fmla="*/ 288 h 288"/>
                    <a:gd name="T66" fmla="*/ 187 w 288"/>
                    <a:gd name="T67" fmla="*/ 282 h 288"/>
                    <a:gd name="T68" fmla="*/ 225 w 288"/>
                    <a:gd name="T69" fmla="*/ 263 h 288"/>
                    <a:gd name="T70" fmla="*/ 255 w 288"/>
                    <a:gd name="T71" fmla="*/ 235 h 288"/>
                    <a:gd name="T72" fmla="*/ 276 w 288"/>
                    <a:gd name="T73" fmla="*/ 201 h 288"/>
                    <a:gd name="T74" fmla="*/ 287 w 288"/>
                    <a:gd name="T75" fmla="*/ 158 h 288"/>
                    <a:gd name="T76" fmla="*/ 285 w 288"/>
                    <a:gd name="T77" fmla="*/ 115 h 288"/>
                    <a:gd name="T78" fmla="*/ 271 w 288"/>
                    <a:gd name="T79" fmla="*/ 75 h 288"/>
                    <a:gd name="T80" fmla="*/ 246 w 288"/>
                    <a:gd name="T81" fmla="*/ 42 h 288"/>
                    <a:gd name="T82" fmla="*/ 213 w 288"/>
                    <a:gd name="T83" fmla="*/ 17 h 288"/>
                    <a:gd name="T84" fmla="*/ 173 w 288"/>
                    <a:gd name="T85" fmla="*/ 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8" h="288">
                      <a:moveTo>
                        <a:pt x="144" y="252"/>
                      </a:moveTo>
                      <a:lnTo>
                        <a:pt x="133" y="251"/>
                      </a:lnTo>
                      <a:lnTo>
                        <a:pt x="122" y="250"/>
                      </a:lnTo>
                      <a:lnTo>
                        <a:pt x="112" y="247"/>
                      </a:lnTo>
                      <a:lnTo>
                        <a:pt x="103" y="244"/>
                      </a:lnTo>
                      <a:lnTo>
                        <a:pt x="93" y="239"/>
                      </a:lnTo>
                      <a:lnTo>
                        <a:pt x="84" y="234"/>
                      </a:lnTo>
                      <a:lnTo>
                        <a:pt x="76" y="228"/>
                      </a:lnTo>
                      <a:lnTo>
                        <a:pt x="68" y="220"/>
                      </a:lnTo>
                      <a:lnTo>
                        <a:pt x="60" y="212"/>
                      </a:lnTo>
                      <a:lnTo>
                        <a:pt x="55" y="205"/>
                      </a:lnTo>
                      <a:lnTo>
                        <a:pt x="50" y="195"/>
                      </a:lnTo>
                      <a:lnTo>
                        <a:pt x="44" y="186"/>
                      </a:lnTo>
                      <a:lnTo>
                        <a:pt x="41" y="176"/>
                      </a:lnTo>
                      <a:lnTo>
                        <a:pt x="38" y="166"/>
                      </a:lnTo>
                      <a:lnTo>
                        <a:pt x="37" y="155"/>
                      </a:lnTo>
                      <a:lnTo>
                        <a:pt x="36" y="144"/>
                      </a:lnTo>
                      <a:lnTo>
                        <a:pt x="37" y="132"/>
                      </a:lnTo>
                      <a:lnTo>
                        <a:pt x="38" y="122"/>
                      </a:lnTo>
                      <a:lnTo>
                        <a:pt x="41" y="112"/>
                      </a:lnTo>
                      <a:lnTo>
                        <a:pt x="44" y="102"/>
                      </a:lnTo>
                      <a:lnTo>
                        <a:pt x="50" y="93"/>
                      </a:lnTo>
                      <a:lnTo>
                        <a:pt x="55" y="84"/>
                      </a:lnTo>
                      <a:lnTo>
                        <a:pt x="60" y="75"/>
                      </a:lnTo>
                      <a:lnTo>
                        <a:pt x="68" y="68"/>
                      </a:lnTo>
                      <a:lnTo>
                        <a:pt x="76" y="60"/>
                      </a:lnTo>
                      <a:lnTo>
                        <a:pt x="84" y="55"/>
                      </a:lnTo>
                      <a:lnTo>
                        <a:pt x="93" y="49"/>
                      </a:lnTo>
                      <a:lnTo>
                        <a:pt x="103" y="44"/>
                      </a:lnTo>
                      <a:lnTo>
                        <a:pt x="112" y="41"/>
                      </a:lnTo>
                      <a:lnTo>
                        <a:pt x="122" y="39"/>
                      </a:lnTo>
                      <a:lnTo>
                        <a:pt x="133" y="36"/>
                      </a:lnTo>
                      <a:lnTo>
                        <a:pt x="144" y="36"/>
                      </a:lnTo>
                      <a:lnTo>
                        <a:pt x="155" y="36"/>
                      </a:lnTo>
                      <a:lnTo>
                        <a:pt x="166" y="39"/>
                      </a:lnTo>
                      <a:lnTo>
                        <a:pt x="176" y="41"/>
                      </a:lnTo>
                      <a:lnTo>
                        <a:pt x="186" y="44"/>
                      </a:lnTo>
                      <a:lnTo>
                        <a:pt x="195" y="49"/>
                      </a:lnTo>
                      <a:lnTo>
                        <a:pt x="204" y="55"/>
                      </a:lnTo>
                      <a:lnTo>
                        <a:pt x="213" y="60"/>
                      </a:lnTo>
                      <a:lnTo>
                        <a:pt x="220" y="68"/>
                      </a:lnTo>
                      <a:lnTo>
                        <a:pt x="228" y="75"/>
                      </a:lnTo>
                      <a:lnTo>
                        <a:pt x="233" y="84"/>
                      </a:lnTo>
                      <a:lnTo>
                        <a:pt x="239" y="93"/>
                      </a:lnTo>
                      <a:lnTo>
                        <a:pt x="244" y="102"/>
                      </a:lnTo>
                      <a:lnTo>
                        <a:pt x="247" y="112"/>
                      </a:lnTo>
                      <a:lnTo>
                        <a:pt x="249" y="122"/>
                      </a:lnTo>
                      <a:lnTo>
                        <a:pt x="252" y="132"/>
                      </a:lnTo>
                      <a:lnTo>
                        <a:pt x="252" y="144"/>
                      </a:lnTo>
                      <a:lnTo>
                        <a:pt x="252" y="155"/>
                      </a:lnTo>
                      <a:lnTo>
                        <a:pt x="249" y="166"/>
                      </a:lnTo>
                      <a:lnTo>
                        <a:pt x="247" y="176"/>
                      </a:lnTo>
                      <a:lnTo>
                        <a:pt x="244" y="186"/>
                      </a:lnTo>
                      <a:lnTo>
                        <a:pt x="239" y="195"/>
                      </a:lnTo>
                      <a:lnTo>
                        <a:pt x="233" y="205"/>
                      </a:lnTo>
                      <a:lnTo>
                        <a:pt x="228" y="212"/>
                      </a:lnTo>
                      <a:lnTo>
                        <a:pt x="220" y="220"/>
                      </a:lnTo>
                      <a:lnTo>
                        <a:pt x="213" y="228"/>
                      </a:lnTo>
                      <a:lnTo>
                        <a:pt x="204" y="234"/>
                      </a:lnTo>
                      <a:lnTo>
                        <a:pt x="195" y="239"/>
                      </a:lnTo>
                      <a:lnTo>
                        <a:pt x="186" y="244"/>
                      </a:lnTo>
                      <a:lnTo>
                        <a:pt x="176" y="247"/>
                      </a:lnTo>
                      <a:lnTo>
                        <a:pt x="166" y="250"/>
                      </a:lnTo>
                      <a:lnTo>
                        <a:pt x="155" y="251"/>
                      </a:lnTo>
                      <a:lnTo>
                        <a:pt x="144" y="252"/>
                      </a:lnTo>
                      <a:lnTo>
                        <a:pt x="144" y="252"/>
                      </a:lnTo>
                      <a:close/>
                      <a:moveTo>
                        <a:pt x="144" y="0"/>
                      </a:moveTo>
                      <a:lnTo>
                        <a:pt x="130" y="1"/>
                      </a:lnTo>
                      <a:lnTo>
                        <a:pt x="115" y="3"/>
                      </a:lnTo>
                      <a:lnTo>
                        <a:pt x="101" y="6"/>
                      </a:lnTo>
                      <a:lnTo>
                        <a:pt x="88" y="12"/>
                      </a:lnTo>
                      <a:lnTo>
                        <a:pt x="76" y="17"/>
                      </a:lnTo>
                      <a:lnTo>
                        <a:pt x="64" y="24"/>
                      </a:lnTo>
                      <a:lnTo>
                        <a:pt x="53" y="33"/>
                      </a:lnTo>
                      <a:lnTo>
                        <a:pt x="42" y="42"/>
                      </a:lnTo>
                      <a:lnTo>
                        <a:pt x="33" y="53"/>
                      </a:lnTo>
                      <a:lnTo>
                        <a:pt x="25" y="63"/>
                      </a:lnTo>
                      <a:lnTo>
                        <a:pt x="17" y="75"/>
                      </a:lnTo>
                      <a:lnTo>
                        <a:pt x="12" y="88"/>
                      </a:lnTo>
                      <a:lnTo>
                        <a:pt x="6" y="101"/>
                      </a:lnTo>
                      <a:lnTo>
                        <a:pt x="3" y="115"/>
                      </a:lnTo>
                      <a:lnTo>
                        <a:pt x="1" y="129"/>
                      </a:lnTo>
                      <a:lnTo>
                        <a:pt x="0" y="144"/>
                      </a:lnTo>
                      <a:lnTo>
                        <a:pt x="1" y="158"/>
                      </a:lnTo>
                      <a:lnTo>
                        <a:pt x="3" y="174"/>
                      </a:lnTo>
                      <a:lnTo>
                        <a:pt x="6" y="186"/>
                      </a:lnTo>
                      <a:lnTo>
                        <a:pt x="12" y="201"/>
                      </a:lnTo>
                      <a:lnTo>
                        <a:pt x="17" y="212"/>
                      </a:lnTo>
                      <a:lnTo>
                        <a:pt x="25" y="224"/>
                      </a:lnTo>
                      <a:lnTo>
                        <a:pt x="33" y="235"/>
                      </a:lnTo>
                      <a:lnTo>
                        <a:pt x="42" y="246"/>
                      </a:lnTo>
                      <a:lnTo>
                        <a:pt x="53" y="256"/>
                      </a:lnTo>
                      <a:lnTo>
                        <a:pt x="64" y="263"/>
                      </a:lnTo>
                      <a:lnTo>
                        <a:pt x="76" y="271"/>
                      </a:lnTo>
                      <a:lnTo>
                        <a:pt x="88" y="276"/>
                      </a:lnTo>
                      <a:lnTo>
                        <a:pt x="101" y="282"/>
                      </a:lnTo>
                      <a:lnTo>
                        <a:pt x="115" y="285"/>
                      </a:lnTo>
                      <a:lnTo>
                        <a:pt x="130" y="287"/>
                      </a:lnTo>
                      <a:lnTo>
                        <a:pt x="144" y="288"/>
                      </a:lnTo>
                      <a:lnTo>
                        <a:pt x="159" y="287"/>
                      </a:lnTo>
                      <a:lnTo>
                        <a:pt x="173" y="285"/>
                      </a:lnTo>
                      <a:lnTo>
                        <a:pt x="187" y="282"/>
                      </a:lnTo>
                      <a:lnTo>
                        <a:pt x="200" y="276"/>
                      </a:lnTo>
                      <a:lnTo>
                        <a:pt x="213" y="271"/>
                      </a:lnTo>
                      <a:lnTo>
                        <a:pt x="225" y="263"/>
                      </a:lnTo>
                      <a:lnTo>
                        <a:pt x="235" y="256"/>
                      </a:lnTo>
                      <a:lnTo>
                        <a:pt x="246" y="246"/>
                      </a:lnTo>
                      <a:lnTo>
                        <a:pt x="255" y="235"/>
                      </a:lnTo>
                      <a:lnTo>
                        <a:pt x="263" y="224"/>
                      </a:lnTo>
                      <a:lnTo>
                        <a:pt x="271" y="212"/>
                      </a:lnTo>
                      <a:lnTo>
                        <a:pt x="276" y="201"/>
                      </a:lnTo>
                      <a:lnTo>
                        <a:pt x="282" y="186"/>
                      </a:lnTo>
                      <a:lnTo>
                        <a:pt x="285" y="174"/>
                      </a:lnTo>
                      <a:lnTo>
                        <a:pt x="287" y="158"/>
                      </a:lnTo>
                      <a:lnTo>
                        <a:pt x="288" y="144"/>
                      </a:lnTo>
                      <a:lnTo>
                        <a:pt x="287" y="129"/>
                      </a:lnTo>
                      <a:lnTo>
                        <a:pt x="285" y="115"/>
                      </a:lnTo>
                      <a:lnTo>
                        <a:pt x="282" y="101"/>
                      </a:lnTo>
                      <a:lnTo>
                        <a:pt x="276" y="88"/>
                      </a:lnTo>
                      <a:lnTo>
                        <a:pt x="271" y="75"/>
                      </a:lnTo>
                      <a:lnTo>
                        <a:pt x="263" y="63"/>
                      </a:lnTo>
                      <a:lnTo>
                        <a:pt x="255" y="53"/>
                      </a:lnTo>
                      <a:lnTo>
                        <a:pt x="246" y="42"/>
                      </a:lnTo>
                      <a:lnTo>
                        <a:pt x="235" y="33"/>
                      </a:lnTo>
                      <a:lnTo>
                        <a:pt x="225" y="24"/>
                      </a:lnTo>
                      <a:lnTo>
                        <a:pt x="213" y="17"/>
                      </a:lnTo>
                      <a:lnTo>
                        <a:pt x="200" y="12"/>
                      </a:lnTo>
                      <a:lnTo>
                        <a:pt x="187" y="6"/>
                      </a:lnTo>
                      <a:lnTo>
                        <a:pt x="173" y="3"/>
                      </a:lnTo>
                      <a:lnTo>
                        <a:pt x="159" y="1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9" name="íšľiďê"/>
            <p:cNvGrpSpPr/>
            <p:nvPr/>
          </p:nvGrpSpPr>
          <p:grpSpPr>
            <a:xfrm>
              <a:off x="7594760" y="1761244"/>
              <a:ext cx="3060700" cy="1179498"/>
              <a:chOff x="7255272" y="1994749"/>
              <a:chExt cx="3060700" cy="1179498"/>
            </a:xfrm>
          </p:grpSpPr>
          <p:sp>
            <p:nvSpPr>
              <p:cNvPr id="18" name="ïṧ1ïḓê"/>
              <p:cNvSpPr/>
              <p:nvPr/>
            </p:nvSpPr>
            <p:spPr bwMode="auto">
              <a:xfrm>
                <a:off x="7255272" y="2357637"/>
                <a:ext cx="3060700" cy="816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选择希望购买的具体车辆</a:t>
                </a:r>
                <a:endParaRPr lang="zh-CN" altLang="en-US" sz="1400" dirty="0"/>
              </a:p>
            </p:txBody>
          </p:sp>
          <p:sp>
            <p:nvSpPr>
              <p:cNvPr id="19" name="ïšlíḓê"/>
              <p:cNvSpPr txBox="1"/>
              <p:nvPr/>
            </p:nvSpPr>
            <p:spPr bwMode="auto">
              <a:xfrm>
                <a:off x="7375973" y="1994749"/>
                <a:ext cx="233299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车辆</a:t>
                </a:r>
                <a:r>
                  <a:rPr lang="zh-CN" altLang="en-US" sz="1800" b="1" dirty="0"/>
                  <a:t>选择</a:t>
                </a:r>
                <a:endParaRPr lang="zh-CN" altLang="en-US" sz="1800" b="1" dirty="0"/>
              </a:p>
            </p:txBody>
          </p:sp>
        </p:grpSp>
        <p:grpSp>
          <p:nvGrpSpPr>
            <p:cNvPr id="10" name="íşḷíḑê"/>
            <p:cNvGrpSpPr/>
            <p:nvPr/>
          </p:nvGrpSpPr>
          <p:grpSpPr>
            <a:xfrm>
              <a:off x="6999984" y="3058934"/>
              <a:ext cx="5159375" cy="1399846"/>
              <a:chOff x="7394972" y="1802532"/>
              <a:chExt cx="5159375" cy="1399846"/>
            </a:xfrm>
          </p:grpSpPr>
          <p:sp>
            <p:nvSpPr>
              <p:cNvPr id="16" name="ís1ïḑê"/>
              <p:cNvSpPr/>
              <p:nvPr/>
            </p:nvSpPr>
            <p:spPr bwMode="auto">
              <a:xfrm>
                <a:off x="7394972" y="2113988"/>
                <a:ext cx="5159375" cy="1088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车辆具体的档案</a:t>
                </a:r>
                <a:endParaRPr lang="zh-CN" altLang="en-US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工作人员的检车详情</a:t>
                </a:r>
                <a:endParaRPr lang="zh-CN" altLang="en-US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购车后的服务保障</a:t>
                </a:r>
                <a:endParaRPr lang="zh-CN" altLang="en-US" sz="1400" dirty="0"/>
              </a:p>
            </p:txBody>
          </p:sp>
          <p:sp>
            <p:nvSpPr>
              <p:cNvPr id="17" name="îsļïḍe"/>
              <p:cNvSpPr txBox="1"/>
              <p:nvPr/>
            </p:nvSpPr>
            <p:spPr bwMode="auto">
              <a:xfrm>
                <a:off x="7394972" y="1802532"/>
                <a:ext cx="2800985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车辆档案、车况、服务保障</a:t>
                </a:r>
                <a:endParaRPr lang="zh-CN" altLang="en-US" sz="1800" b="1" dirty="0"/>
              </a:p>
            </p:txBody>
          </p:sp>
        </p:grpSp>
        <p:grpSp>
          <p:nvGrpSpPr>
            <p:cNvPr id="11" name="iṡḻiḍé"/>
            <p:cNvGrpSpPr/>
            <p:nvPr/>
          </p:nvGrpSpPr>
          <p:grpSpPr>
            <a:xfrm>
              <a:off x="7450206" y="4668065"/>
              <a:ext cx="3938270" cy="963074"/>
              <a:chOff x="7394972" y="2114998"/>
              <a:chExt cx="3938270" cy="963074"/>
            </a:xfrm>
          </p:grpSpPr>
          <p:sp>
            <p:nvSpPr>
              <p:cNvPr id="14" name="ïślîḓè"/>
              <p:cNvSpPr/>
              <p:nvPr/>
            </p:nvSpPr>
            <p:spPr bwMode="auto">
              <a:xfrm>
                <a:off x="7394972" y="2505937"/>
                <a:ext cx="3938270" cy="572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sz="1400" dirty="0">
                    <a:sym typeface="+mn-ea"/>
                  </a:rPr>
                  <a:t>工作人员联系现场看车</a:t>
                </a:r>
                <a:endParaRPr lang="zh-CN" sz="1400" dirty="0">
                  <a:sym typeface="+mn-ea"/>
                </a:endParaRPr>
              </a:p>
            </p:txBody>
          </p:sp>
          <p:sp>
            <p:nvSpPr>
              <p:cNvPr id="15" name="îSľíḓê"/>
              <p:cNvSpPr txBox="1"/>
              <p:nvPr/>
            </p:nvSpPr>
            <p:spPr bwMode="auto">
              <a:xfrm>
                <a:off x="7394972" y="2114998"/>
                <a:ext cx="225171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工作人员对接联系</a:t>
                </a:r>
                <a:endParaRPr lang="zh-CN" altLang="en-US" sz="1800" b="1" dirty="0"/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 flipV="1">
              <a:off x="7715250" y="2759075"/>
              <a:ext cx="2672715" cy="57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7105650" y="4542155"/>
              <a:ext cx="2882265" cy="63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 descr="E:\寅时\0617网约车租车\原型\icon\b3fc0ddd61168e68e03b3a7a824a546.pngb3fc0ddd61168e68e03b3a7a824a54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3565" y="1358583"/>
            <a:ext cx="2851785" cy="5069840"/>
          </a:xfrm>
          <a:prstGeom prst="rect">
            <a:avLst/>
          </a:prstGeom>
        </p:spPr>
      </p:pic>
      <p:pic>
        <p:nvPicPr>
          <p:cNvPr id="27" name="图片 26" descr="方案结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65" y="2099945"/>
            <a:ext cx="609600" cy="609600"/>
          </a:xfrm>
          <a:prstGeom prst="rect">
            <a:avLst/>
          </a:prstGeom>
        </p:spPr>
      </p:pic>
      <p:pic>
        <p:nvPicPr>
          <p:cNvPr id="30" name="图片 29" descr="日期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725" y="3637915"/>
            <a:ext cx="512445" cy="512445"/>
          </a:xfrm>
          <a:prstGeom prst="rect">
            <a:avLst/>
          </a:prstGeom>
        </p:spPr>
      </p:pic>
      <p:pic>
        <p:nvPicPr>
          <p:cNvPr id="33" name="图片 32" descr="地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0" y="4998720"/>
            <a:ext cx="398145" cy="3981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物流接单 </a:t>
            </a:r>
            <a:r>
              <a:rPr lang="en-US" altLang="zh-CN" dirty="0"/>
              <a:t>- </a:t>
            </a:r>
            <a:r>
              <a:rPr lang="zh-CN" altLang="en-US" dirty="0"/>
              <a:t>主要</a:t>
            </a:r>
            <a:r>
              <a:rPr lang="zh-CN" altLang="en-US" dirty="0"/>
              <a:t>流程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38140" y="1721485"/>
            <a:ext cx="60013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/>
              <a:t>物流司机</a:t>
            </a:r>
            <a:r>
              <a:rPr lang="zh-CN" altLang="en-US"/>
              <a:t>：必须通过身份证、驾照、网签验证后才能成为平台的</a:t>
            </a:r>
            <a:r>
              <a:rPr lang="zh-CN" altLang="en-US"/>
              <a:t>物流司机。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 b="1"/>
              <a:t>物流司机的车辆</a:t>
            </a:r>
            <a:r>
              <a:rPr lang="zh-CN" altLang="en-US"/>
              <a:t>：必须</a:t>
            </a:r>
            <a:r>
              <a:rPr lang="zh-CN" altLang="en-US">
                <a:solidFill>
                  <a:srgbClr val="C00000"/>
                </a:solidFill>
              </a:rPr>
              <a:t>通过平台租用物流车</a:t>
            </a:r>
            <a:r>
              <a:rPr lang="zh-CN" altLang="en-US"/>
              <a:t>或则通过</a:t>
            </a:r>
            <a:r>
              <a:rPr lang="en-US" altLang="zh-CN"/>
              <a:t>APP</a:t>
            </a:r>
            <a:r>
              <a:rPr lang="zh-CN" altLang="en-US"/>
              <a:t>我的车辆页面</a:t>
            </a:r>
            <a:r>
              <a:rPr lang="zh-CN" altLang="en-US">
                <a:solidFill>
                  <a:srgbClr val="C00000"/>
                </a:solidFill>
              </a:rPr>
              <a:t>添加自用车</a:t>
            </a:r>
            <a:r>
              <a:rPr lang="zh-CN" altLang="en-US"/>
              <a:t>才可接物流订单。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 b="1"/>
              <a:t>管理员审核</a:t>
            </a:r>
            <a:r>
              <a:rPr lang="zh-CN" altLang="en-US"/>
              <a:t>：物流司机完成订单后需要管理员在后台核对订单情况，审核通过才算完成订单，支付佣金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20" name="图片 19" descr="物流订单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730" y="1028700"/>
            <a:ext cx="4654550" cy="58197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物流接单 </a:t>
            </a:r>
            <a:r>
              <a:rPr lang="en-US" altLang="zh-CN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订单执行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5ae53972-59df-4a27-aa17-f1b0fe5e4d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34987" y="1696266"/>
            <a:ext cx="5919522" cy="4097433"/>
            <a:chOff x="5555942" y="1577521"/>
            <a:chExt cx="5919522" cy="4097433"/>
          </a:xfrm>
        </p:grpSpPr>
        <p:grpSp>
          <p:nvGrpSpPr>
            <p:cNvPr id="6" name="ïṣľîḋe"/>
            <p:cNvGrpSpPr/>
            <p:nvPr/>
          </p:nvGrpSpPr>
          <p:grpSpPr>
            <a:xfrm>
              <a:off x="5555942" y="1674000"/>
              <a:ext cx="1894264" cy="3919603"/>
              <a:chOff x="5555942" y="1674000"/>
              <a:chExt cx="1894264" cy="3919603"/>
            </a:xfrm>
          </p:grpSpPr>
          <p:sp>
            <p:nvSpPr>
              <p:cNvPr id="22" name="íṩḻidè"/>
              <p:cNvSpPr/>
              <p:nvPr/>
            </p:nvSpPr>
            <p:spPr>
              <a:xfrm>
                <a:off x="6078606" y="1674000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iṧḻíḋe"/>
              <p:cNvSpPr/>
              <p:nvPr/>
            </p:nvSpPr>
            <p:spPr bwMode="gray">
              <a:xfrm>
                <a:off x="5555942" y="3327043"/>
                <a:ext cx="1045328" cy="1045328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i$lidê"/>
              <p:cNvSpPr/>
              <p:nvPr/>
            </p:nvSpPr>
            <p:spPr bwMode="gray">
              <a:xfrm>
                <a:off x="6210900" y="4699141"/>
                <a:ext cx="894462" cy="894462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flipH="1">
                <a:off x="6289894" y="2998650"/>
                <a:ext cx="187325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6265932" y="4355338"/>
                <a:ext cx="211287" cy="373721"/>
              </a:xfrm>
              <a:prstGeom prst="lin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íSḻïḍê"/>
              <p:cNvSpPr/>
              <p:nvPr/>
            </p:nvSpPr>
            <p:spPr bwMode="auto">
              <a:xfrm>
                <a:off x="6619229" y="2124978"/>
                <a:ext cx="134461" cy="144069"/>
              </a:xfrm>
              <a:custGeom>
                <a:avLst/>
                <a:gdLst>
                  <a:gd name="T0" fmla="*/ 41 w 44"/>
                  <a:gd name="T1" fmla="*/ 0 h 44"/>
                  <a:gd name="T2" fmla="*/ 41 w 44"/>
                  <a:gd name="T3" fmla="*/ 0 h 44"/>
                  <a:gd name="T4" fmla="*/ 33 w 44"/>
                  <a:gd name="T5" fmla="*/ 1 h 44"/>
                  <a:gd name="T6" fmla="*/ 25 w 44"/>
                  <a:gd name="T7" fmla="*/ 3 h 44"/>
                  <a:gd name="T8" fmla="*/ 19 w 44"/>
                  <a:gd name="T9" fmla="*/ 7 h 44"/>
                  <a:gd name="T10" fmla="*/ 13 w 44"/>
                  <a:gd name="T11" fmla="*/ 12 h 44"/>
                  <a:gd name="T12" fmla="*/ 8 w 44"/>
                  <a:gd name="T13" fmla="*/ 18 h 44"/>
                  <a:gd name="T14" fmla="*/ 3 w 44"/>
                  <a:gd name="T15" fmla="*/ 24 h 44"/>
                  <a:gd name="T16" fmla="*/ 1 w 44"/>
                  <a:gd name="T17" fmla="*/ 32 h 44"/>
                  <a:gd name="T18" fmla="*/ 0 w 44"/>
                  <a:gd name="T19" fmla="*/ 41 h 44"/>
                  <a:gd name="T20" fmla="*/ 0 w 44"/>
                  <a:gd name="T21" fmla="*/ 41 h 44"/>
                  <a:gd name="T22" fmla="*/ 1 w 44"/>
                  <a:gd name="T23" fmla="*/ 43 h 44"/>
                  <a:gd name="T24" fmla="*/ 3 w 44"/>
                  <a:gd name="T25" fmla="*/ 44 h 44"/>
                  <a:gd name="T26" fmla="*/ 3 w 44"/>
                  <a:gd name="T27" fmla="*/ 44 h 44"/>
                  <a:gd name="T28" fmla="*/ 7 w 44"/>
                  <a:gd name="T29" fmla="*/ 43 h 44"/>
                  <a:gd name="T30" fmla="*/ 8 w 44"/>
                  <a:gd name="T31" fmla="*/ 41 h 44"/>
                  <a:gd name="T32" fmla="*/ 8 w 44"/>
                  <a:gd name="T33" fmla="*/ 41 h 44"/>
                  <a:gd name="T34" fmla="*/ 8 w 44"/>
                  <a:gd name="T35" fmla="*/ 34 h 44"/>
                  <a:gd name="T36" fmla="*/ 10 w 44"/>
                  <a:gd name="T37" fmla="*/ 27 h 44"/>
                  <a:gd name="T38" fmla="*/ 13 w 44"/>
                  <a:gd name="T39" fmla="*/ 21 h 44"/>
                  <a:gd name="T40" fmla="*/ 17 w 44"/>
                  <a:gd name="T41" fmla="*/ 16 h 44"/>
                  <a:gd name="T42" fmla="*/ 22 w 44"/>
                  <a:gd name="T43" fmla="*/ 12 h 44"/>
                  <a:gd name="T44" fmla="*/ 28 w 44"/>
                  <a:gd name="T45" fmla="*/ 9 h 44"/>
                  <a:gd name="T46" fmla="*/ 34 w 44"/>
                  <a:gd name="T47" fmla="*/ 7 h 44"/>
                  <a:gd name="T48" fmla="*/ 41 w 44"/>
                  <a:gd name="T49" fmla="*/ 7 h 44"/>
                  <a:gd name="T50" fmla="*/ 41 w 44"/>
                  <a:gd name="T51" fmla="*/ 7 h 44"/>
                  <a:gd name="T52" fmla="*/ 43 w 44"/>
                  <a:gd name="T53" fmla="*/ 6 h 44"/>
                  <a:gd name="T54" fmla="*/ 44 w 44"/>
                  <a:gd name="T55" fmla="*/ 3 h 44"/>
                  <a:gd name="T56" fmla="*/ 44 w 44"/>
                  <a:gd name="T57" fmla="*/ 3 h 44"/>
                  <a:gd name="T58" fmla="*/ 43 w 44"/>
                  <a:gd name="T59" fmla="*/ 1 h 44"/>
                  <a:gd name="T60" fmla="*/ 41 w 44"/>
                  <a:gd name="T61" fmla="*/ 0 h 44"/>
                  <a:gd name="T62" fmla="*/ 41 w 44"/>
                  <a:gd name="T6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44">
                    <a:moveTo>
                      <a:pt x="41" y="0"/>
                    </a:moveTo>
                    <a:lnTo>
                      <a:pt x="41" y="0"/>
                    </a:lnTo>
                    <a:lnTo>
                      <a:pt x="33" y="1"/>
                    </a:lnTo>
                    <a:lnTo>
                      <a:pt x="25" y="3"/>
                    </a:lnTo>
                    <a:lnTo>
                      <a:pt x="19" y="7"/>
                    </a:lnTo>
                    <a:lnTo>
                      <a:pt x="13" y="12"/>
                    </a:lnTo>
                    <a:lnTo>
                      <a:pt x="8" y="18"/>
                    </a:lnTo>
                    <a:lnTo>
                      <a:pt x="3" y="24"/>
                    </a:lnTo>
                    <a:lnTo>
                      <a:pt x="1" y="32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43"/>
                    </a:lnTo>
                    <a:lnTo>
                      <a:pt x="3" y="44"/>
                    </a:lnTo>
                    <a:lnTo>
                      <a:pt x="3" y="44"/>
                    </a:lnTo>
                    <a:lnTo>
                      <a:pt x="7" y="43"/>
                    </a:lnTo>
                    <a:lnTo>
                      <a:pt x="8" y="41"/>
                    </a:lnTo>
                    <a:lnTo>
                      <a:pt x="8" y="41"/>
                    </a:lnTo>
                    <a:lnTo>
                      <a:pt x="8" y="34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7" y="16"/>
                    </a:lnTo>
                    <a:lnTo>
                      <a:pt x="22" y="12"/>
                    </a:lnTo>
                    <a:lnTo>
                      <a:pt x="28" y="9"/>
                    </a:lnTo>
                    <a:lnTo>
                      <a:pt x="34" y="7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3" y="6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43" y="1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ïṧḻidê"/>
              <p:cNvSpPr/>
              <p:nvPr/>
            </p:nvSpPr>
            <p:spPr bwMode="auto">
              <a:xfrm>
                <a:off x="5912516" y="3978095"/>
                <a:ext cx="42863" cy="42863"/>
              </a:xfrm>
              <a:custGeom>
                <a:avLst/>
                <a:gdLst>
                  <a:gd name="T0" fmla="*/ 50 w 108"/>
                  <a:gd name="T1" fmla="*/ 71 h 108"/>
                  <a:gd name="T2" fmla="*/ 44 w 108"/>
                  <a:gd name="T3" fmla="*/ 69 h 108"/>
                  <a:gd name="T4" fmla="*/ 39 w 108"/>
                  <a:gd name="T5" fmla="*/ 64 h 108"/>
                  <a:gd name="T6" fmla="*/ 36 w 108"/>
                  <a:gd name="T7" fmla="*/ 57 h 108"/>
                  <a:gd name="T8" fmla="*/ 36 w 108"/>
                  <a:gd name="T9" fmla="*/ 50 h 108"/>
                  <a:gd name="T10" fmla="*/ 39 w 108"/>
                  <a:gd name="T11" fmla="*/ 44 h 108"/>
                  <a:gd name="T12" fmla="*/ 44 w 108"/>
                  <a:gd name="T13" fmla="*/ 39 h 108"/>
                  <a:gd name="T14" fmla="*/ 50 w 108"/>
                  <a:gd name="T15" fmla="*/ 37 h 108"/>
                  <a:gd name="T16" fmla="*/ 58 w 108"/>
                  <a:gd name="T17" fmla="*/ 37 h 108"/>
                  <a:gd name="T18" fmla="*/ 64 w 108"/>
                  <a:gd name="T19" fmla="*/ 39 h 108"/>
                  <a:gd name="T20" fmla="*/ 69 w 108"/>
                  <a:gd name="T21" fmla="*/ 44 h 108"/>
                  <a:gd name="T22" fmla="*/ 72 w 108"/>
                  <a:gd name="T23" fmla="*/ 50 h 108"/>
                  <a:gd name="T24" fmla="*/ 72 w 108"/>
                  <a:gd name="T25" fmla="*/ 57 h 108"/>
                  <a:gd name="T26" fmla="*/ 69 w 108"/>
                  <a:gd name="T27" fmla="*/ 64 h 108"/>
                  <a:gd name="T28" fmla="*/ 64 w 108"/>
                  <a:gd name="T29" fmla="*/ 69 h 108"/>
                  <a:gd name="T30" fmla="*/ 58 w 108"/>
                  <a:gd name="T31" fmla="*/ 71 h 108"/>
                  <a:gd name="T32" fmla="*/ 54 w 108"/>
                  <a:gd name="T33" fmla="*/ 71 h 108"/>
                  <a:gd name="T34" fmla="*/ 48 w 108"/>
                  <a:gd name="T35" fmla="*/ 0 h 108"/>
                  <a:gd name="T36" fmla="*/ 38 w 108"/>
                  <a:gd name="T37" fmla="*/ 2 h 108"/>
                  <a:gd name="T38" fmla="*/ 24 w 108"/>
                  <a:gd name="T39" fmla="*/ 9 h 108"/>
                  <a:gd name="T40" fmla="*/ 9 w 108"/>
                  <a:gd name="T41" fmla="*/ 24 h 108"/>
                  <a:gd name="T42" fmla="*/ 3 w 108"/>
                  <a:gd name="T43" fmla="*/ 38 h 108"/>
                  <a:gd name="T44" fmla="*/ 0 w 108"/>
                  <a:gd name="T45" fmla="*/ 49 h 108"/>
                  <a:gd name="T46" fmla="*/ 0 w 108"/>
                  <a:gd name="T47" fmla="*/ 59 h 108"/>
                  <a:gd name="T48" fmla="*/ 3 w 108"/>
                  <a:gd name="T49" fmla="*/ 70 h 108"/>
                  <a:gd name="T50" fmla="*/ 9 w 108"/>
                  <a:gd name="T51" fmla="*/ 84 h 108"/>
                  <a:gd name="T52" fmla="*/ 24 w 108"/>
                  <a:gd name="T53" fmla="*/ 98 h 108"/>
                  <a:gd name="T54" fmla="*/ 38 w 108"/>
                  <a:gd name="T55" fmla="*/ 106 h 108"/>
                  <a:gd name="T56" fmla="*/ 48 w 108"/>
                  <a:gd name="T57" fmla="*/ 108 h 108"/>
                  <a:gd name="T58" fmla="*/ 60 w 108"/>
                  <a:gd name="T59" fmla="*/ 108 h 108"/>
                  <a:gd name="T60" fmla="*/ 70 w 108"/>
                  <a:gd name="T61" fmla="*/ 106 h 108"/>
                  <a:gd name="T62" fmla="*/ 84 w 108"/>
                  <a:gd name="T63" fmla="*/ 98 h 108"/>
                  <a:gd name="T64" fmla="*/ 99 w 108"/>
                  <a:gd name="T65" fmla="*/ 84 h 108"/>
                  <a:gd name="T66" fmla="*/ 105 w 108"/>
                  <a:gd name="T67" fmla="*/ 70 h 108"/>
                  <a:gd name="T68" fmla="*/ 107 w 108"/>
                  <a:gd name="T69" fmla="*/ 59 h 108"/>
                  <a:gd name="T70" fmla="*/ 107 w 108"/>
                  <a:gd name="T71" fmla="*/ 49 h 108"/>
                  <a:gd name="T72" fmla="*/ 105 w 108"/>
                  <a:gd name="T73" fmla="*/ 38 h 108"/>
                  <a:gd name="T74" fmla="*/ 99 w 108"/>
                  <a:gd name="T75" fmla="*/ 24 h 108"/>
                  <a:gd name="T76" fmla="*/ 84 w 108"/>
                  <a:gd name="T77" fmla="*/ 9 h 108"/>
                  <a:gd name="T78" fmla="*/ 70 w 108"/>
                  <a:gd name="T79" fmla="*/ 2 h 108"/>
                  <a:gd name="T80" fmla="*/ 60 w 108"/>
                  <a:gd name="T8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8" h="108">
                    <a:moveTo>
                      <a:pt x="54" y="71"/>
                    </a:moveTo>
                    <a:lnTo>
                      <a:pt x="50" y="71"/>
                    </a:lnTo>
                    <a:lnTo>
                      <a:pt x="47" y="70"/>
                    </a:lnTo>
                    <a:lnTo>
                      <a:pt x="44" y="69"/>
                    </a:lnTo>
                    <a:lnTo>
                      <a:pt x="42" y="67"/>
                    </a:lnTo>
                    <a:lnTo>
                      <a:pt x="39" y="64"/>
                    </a:lnTo>
                    <a:lnTo>
                      <a:pt x="37" y="60"/>
                    </a:lnTo>
                    <a:lnTo>
                      <a:pt x="36" y="57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7" y="37"/>
                    </a:lnTo>
                    <a:lnTo>
                      <a:pt x="50" y="37"/>
                    </a:lnTo>
                    <a:lnTo>
                      <a:pt x="54" y="36"/>
                    </a:lnTo>
                    <a:lnTo>
                      <a:pt x="58" y="37"/>
                    </a:lnTo>
                    <a:lnTo>
                      <a:pt x="61" y="37"/>
                    </a:lnTo>
                    <a:lnTo>
                      <a:pt x="64" y="39"/>
                    </a:lnTo>
                    <a:lnTo>
                      <a:pt x="66" y="41"/>
                    </a:lnTo>
                    <a:lnTo>
                      <a:pt x="69" y="44"/>
                    </a:lnTo>
                    <a:lnTo>
                      <a:pt x="71" y="46"/>
                    </a:lnTo>
                    <a:lnTo>
                      <a:pt x="72" y="50"/>
                    </a:lnTo>
                    <a:lnTo>
                      <a:pt x="72" y="54"/>
                    </a:lnTo>
                    <a:lnTo>
                      <a:pt x="72" y="57"/>
                    </a:lnTo>
                    <a:lnTo>
                      <a:pt x="71" y="60"/>
                    </a:lnTo>
                    <a:lnTo>
                      <a:pt x="69" y="64"/>
                    </a:lnTo>
                    <a:lnTo>
                      <a:pt x="66" y="67"/>
                    </a:lnTo>
                    <a:lnTo>
                      <a:pt x="64" y="69"/>
                    </a:lnTo>
                    <a:lnTo>
                      <a:pt x="61" y="70"/>
                    </a:lnTo>
                    <a:lnTo>
                      <a:pt x="58" y="71"/>
                    </a:lnTo>
                    <a:lnTo>
                      <a:pt x="54" y="71"/>
                    </a:lnTo>
                    <a:lnTo>
                      <a:pt x="54" y="71"/>
                    </a:lnTo>
                    <a:close/>
                    <a:moveTo>
                      <a:pt x="54" y="0"/>
                    </a:moveTo>
                    <a:lnTo>
                      <a:pt x="48" y="0"/>
                    </a:lnTo>
                    <a:lnTo>
                      <a:pt x="43" y="1"/>
                    </a:lnTo>
                    <a:lnTo>
                      <a:pt x="38" y="2"/>
                    </a:lnTo>
                    <a:lnTo>
                      <a:pt x="33" y="4"/>
                    </a:lnTo>
                    <a:lnTo>
                      <a:pt x="24" y="9"/>
                    </a:lnTo>
                    <a:lnTo>
                      <a:pt x="16" y="15"/>
                    </a:lnTo>
                    <a:lnTo>
                      <a:pt x="9" y="24"/>
                    </a:lnTo>
                    <a:lnTo>
                      <a:pt x="4" y="32"/>
                    </a:lnTo>
                    <a:lnTo>
                      <a:pt x="3" y="38"/>
                    </a:lnTo>
                    <a:lnTo>
                      <a:pt x="2" y="43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2" y="65"/>
                    </a:lnTo>
                    <a:lnTo>
                      <a:pt x="3" y="70"/>
                    </a:lnTo>
                    <a:lnTo>
                      <a:pt x="4" y="75"/>
                    </a:lnTo>
                    <a:lnTo>
                      <a:pt x="9" y="84"/>
                    </a:lnTo>
                    <a:lnTo>
                      <a:pt x="16" y="92"/>
                    </a:lnTo>
                    <a:lnTo>
                      <a:pt x="24" y="98"/>
                    </a:lnTo>
                    <a:lnTo>
                      <a:pt x="33" y="104"/>
                    </a:lnTo>
                    <a:lnTo>
                      <a:pt x="38" y="106"/>
                    </a:lnTo>
                    <a:lnTo>
                      <a:pt x="43" y="107"/>
                    </a:lnTo>
                    <a:lnTo>
                      <a:pt x="48" y="108"/>
                    </a:lnTo>
                    <a:lnTo>
                      <a:pt x="54" y="108"/>
                    </a:lnTo>
                    <a:lnTo>
                      <a:pt x="60" y="108"/>
                    </a:lnTo>
                    <a:lnTo>
                      <a:pt x="65" y="107"/>
                    </a:lnTo>
                    <a:lnTo>
                      <a:pt x="70" y="106"/>
                    </a:lnTo>
                    <a:lnTo>
                      <a:pt x="75" y="104"/>
                    </a:lnTo>
                    <a:lnTo>
                      <a:pt x="84" y="98"/>
                    </a:lnTo>
                    <a:lnTo>
                      <a:pt x="92" y="92"/>
                    </a:lnTo>
                    <a:lnTo>
                      <a:pt x="99" y="84"/>
                    </a:lnTo>
                    <a:lnTo>
                      <a:pt x="104" y="75"/>
                    </a:lnTo>
                    <a:lnTo>
                      <a:pt x="105" y="70"/>
                    </a:lnTo>
                    <a:lnTo>
                      <a:pt x="107" y="65"/>
                    </a:lnTo>
                    <a:lnTo>
                      <a:pt x="107" y="59"/>
                    </a:lnTo>
                    <a:lnTo>
                      <a:pt x="108" y="54"/>
                    </a:lnTo>
                    <a:lnTo>
                      <a:pt x="107" y="49"/>
                    </a:lnTo>
                    <a:lnTo>
                      <a:pt x="107" y="43"/>
                    </a:lnTo>
                    <a:lnTo>
                      <a:pt x="105" y="38"/>
                    </a:lnTo>
                    <a:lnTo>
                      <a:pt x="104" y="32"/>
                    </a:lnTo>
                    <a:lnTo>
                      <a:pt x="99" y="24"/>
                    </a:lnTo>
                    <a:lnTo>
                      <a:pt x="92" y="15"/>
                    </a:lnTo>
                    <a:lnTo>
                      <a:pt x="84" y="9"/>
                    </a:lnTo>
                    <a:lnTo>
                      <a:pt x="75" y="4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9" name="iSľïḋè"/>
              <p:cNvGrpSpPr/>
              <p:nvPr/>
            </p:nvGrpSpPr>
            <p:grpSpPr>
              <a:xfrm>
                <a:off x="6558119" y="5052126"/>
                <a:ext cx="200025" cy="200025"/>
                <a:chOff x="4691856" y="2882503"/>
                <a:chExt cx="200025" cy="200025"/>
              </a:xfrm>
              <a:solidFill>
                <a:schemeClr val="bg1"/>
              </a:solidFill>
            </p:grpSpPr>
            <p:sp>
              <p:nvSpPr>
                <p:cNvPr id="31" name="iṣ1îḍé"/>
                <p:cNvSpPr/>
                <p:nvPr/>
              </p:nvSpPr>
              <p:spPr bwMode="auto">
                <a:xfrm>
                  <a:off x="4691856" y="2882503"/>
                  <a:ext cx="200025" cy="200025"/>
                </a:xfrm>
                <a:custGeom>
                  <a:avLst/>
                  <a:gdLst>
                    <a:gd name="T0" fmla="*/ 218 w 504"/>
                    <a:gd name="T1" fmla="*/ 469 h 504"/>
                    <a:gd name="T2" fmla="*/ 147 w 504"/>
                    <a:gd name="T3" fmla="*/ 446 h 504"/>
                    <a:gd name="T4" fmla="*/ 82 w 504"/>
                    <a:gd name="T5" fmla="*/ 392 h 504"/>
                    <a:gd name="T6" fmla="*/ 41 w 504"/>
                    <a:gd name="T7" fmla="*/ 317 h 504"/>
                    <a:gd name="T8" fmla="*/ 32 w 504"/>
                    <a:gd name="T9" fmla="*/ 263 h 504"/>
                    <a:gd name="T10" fmla="*/ 34 w 504"/>
                    <a:gd name="T11" fmla="*/ 219 h 504"/>
                    <a:gd name="T12" fmla="*/ 58 w 504"/>
                    <a:gd name="T13" fmla="*/ 147 h 504"/>
                    <a:gd name="T14" fmla="*/ 112 w 504"/>
                    <a:gd name="T15" fmla="*/ 82 h 504"/>
                    <a:gd name="T16" fmla="*/ 187 w 504"/>
                    <a:gd name="T17" fmla="*/ 42 h 504"/>
                    <a:gd name="T18" fmla="*/ 241 w 504"/>
                    <a:gd name="T19" fmla="*/ 32 h 504"/>
                    <a:gd name="T20" fmla="*/ 286 w 504"/>
                    <a:gd name="T21" fmla="*/ 34 h 504"/>
                    <a:gd name="T22" fmla="*/ 357 w 504"/>
                    <a:gd name="T23" fmla="*/ 58 h 504"/>
                    <a:gd name="T24" fmla="*/ 422 w 504"/>
                    <a:gd name="T25" fmla="*/ 112 h 504"/>
                    <a:gd name="T26" fmla="*/ 462 w 504"/>
                    <a:gd name="T27" fmla="*/ 186 h 504"/>
                    <a:gd name="T28" fmla="*/ 472 w 504"/>
                    <a:gd name="T29" fmla="*/ 240 h 504"/>
                    <a:gd name="T30" fmla="*/ 470 w 504"/>
                    <a:gd name="T31" fmla="*/ 286 h 504"/>
                    <a:gd name="T32" fmla="*/ 446 w 504"/>
                    <a:gd name="T33" fmla="*/ 357 h 504"/>
                    <a:gd name="T34" fmla="*/ 392 w 504"/>
                    <a:gd name="T35" fmla="*/ 422 h 504"/>
                    <a:gd name="T36" fmla="*/ 317 w 504"/>
                    <a:gd name="T37" fmla="*/ 463 h 504"/>
                    <a:gd name="T38" fmla="*/ 263 w 504"/>
                    <a:gd name="T39" fmla="*/ 473 h 504"/>
                    <a:gd name="T40" fmla="*/ 239 w 504"/>
                    <a:gd name="T41" fmla="*/ 1 h 504"/>
                    <a:gd name="T42" fmla="*/ 189 w 504"/>
                    <a:gd name="T43" fmla="*/ 8 h 504"/>
                    <a:gd name="T44" fmla="*/ 142 w 504"/>
                    <a:gd name="T45" fmla="*/ 24 h 504"/>
                    <a:gd name="T46" fmla="*/ 101 w 504"/>
                    <a:gd name="T47" fmla="*/ 50 h 504"/>
                    <a:gd name="T48" fmla="*/ 66 w 504"/>
                    <a:gd name="T49" fmla="*/ 83 h 504"/>
                    <a:gd name="T50" fmla="*/ 37 w 504"/>
                    <a:gd name="T51" fmla="*/ 122 h 504"/>
                    <a:gd name="T52" fmla="*/ 15 w 504"/>
                    <a:gd name="T53" fmla="*/ 165 h 504"/>
                    <a:gd name="T54" fmla="*/ 3 w 504"/>
                    <a:gd name="T55" fmla="*/ 213 h 504"/>
                    <a:gd name="T56" fmla="*/ 0 w 504"/>
                    <a:gd name="T57" fmla="*/ 265 h 504"/>
                    <a:gd name="T58" fmla="*/ 7 w 504"/>
                    <a:gd name="T59" fmla="*/ 315 h 504"/>
                    <a:gd name="T60" fmla="*/ 25 w 504"/>
                    <a:gd name="T61" fmla="*/ 361 h 504"/>
                    <a:gd name="T62" fmla="*/ 50 w 504"/>
                    <a:gd name="T63" fmla="*/ 402 h 504"/>
                    <a:gd name="T64" fmla="*/ 83 w 504"/>
                    <a:gd name="T65" fmla="*/ 438 h 504"/>
                    <a:gd name="T66" fmla="*/ 121 w 504"/>
                    <a:gd name="T67" fmla="*/ 467 h 504"/>
                    <a:gd name="T68" fmla="*/ 165 w 504"/>
                    <a:gd name="T69" fmla="*/ 489 h 504"/>
                    <a:gd name="T70" fmla="*/ 214 w 504"/>
                    <a:gd name="T71" fmla="*/ 501 h 504"/>
                    <a:gd name="T72" fmla="*/ 265 w 504"/>
                    <a:gd name="T73" fmla="*/ 504 h 504"/>
                    <a:gd name="T74" fmla="*/ 315 w 504"/>
                    <a:gd name="T75" fmla="*/ 496 h 504"/>
                    <a:gd name="T76" fmla="*/ 362 w 504"/>
                    <a:gd name="T77" fmla="*/ 479 h 504"/>
                    <a:gd name="T78" fmla="*/ 403 w 504"/>
                    <a:gd name="T79" fmla="*/ 454 h 504"/>
                    <a:gd name="T80" fmla="*/ 438 w 504"/>
                    <a:gd name="T81" fmla="*/ 421 h 504"/>
                    <a:gd name="T82" fmla="*/ 468 w 504"/>
                    <a:gd name="T83" fmla="*/ 383 h 504"/>
                    <a:gd name="T84" fmla="*/ 489 w 504"/>
                    <a:gd name="T85" fmla="*/ 339 h 504"/>
                    <a:gd name="T86" fmla="*/ 501 w 504"/>
                    <a:gd name="T87" fmla="*/ 290 h 504"/>
                    <a:gd name="T88" fmla="*/ 503 w 504"/>
                    <a:gd name="T89" fmla="*/ 239 h 504"/>
                    <a:gd name="T90" fmla="*/ 496 w 504"/>
                    <a:gd name="T91" fmla="*/ 189 h 504"/>
                    <a:gd name="T92" fmla="*/ 479 w 504"/>
                    <a:gd name="T93" fmla="*/ 142 h 504"/>
                    <a:gd name="T94" fmla="*/ 454 w 504"/>
                    <a:gd name="T95" fmla="*/ 101 h 504"/>
                    <a:gd name="T96" fmla="*/ 421 w 504"/>
                    <a:gd name="T97" fmla="*/ 66 h 504"/>
                    <a:gd name="T98" fmla="*/ 382 w 504"/>
                    <a:gd name="T99" fmla="*/ 36 h 504"/>
                    <a:gd name="T100" fmla="*/ 339 w 504"/>
                    <a:gd name="T101" fmla="*/ 15 h 504"/>
                    <a:gd name="T102" fmla="*/ 290 w 504"/>
                    <a:gd name="T103" fmla="*/ 3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04" h="504">
                      <a:moveTo>
                        <a:pt x="252" y="473"/>
                      </a:moveTo>
                      <a:lnTo>
                        <a:pt x="241" y="473"/>
                      </a:lnTo>
                      <a:lnTo>
                        <a:pt x="230" y="472"/>
                      </a:lnTo>
                      <a:lnTo>
                        <a:pt x="218" y="469"/>
                      </a:lnTo>
                      <a:lnTo>
                        <a:pt x="207" y="468"/>
                      </a:lnTo>
                      <a:lnTo>
                        <a:pt x="187" y="463"/>
                      </a:lnTo>
                      <a:lnTo>
                        <a:pt x="166" y="455"/>
                      </a:lnTo>
                      <a:lnTo>
                        <a:pt x="147" y="446"/>
                      </a:lnTo>
                      <a:lnTo>
                        <a:pt x="128" y="435"/>
                      </a:lnTo>
                      <a:lnTo>
                        <a:pt x="112" y="422"/>
                      </a:lnTo>
                      <a:lnTo>
                        <a:pt x="96" y="408"/>
                      </a:lnTo>
                      <a:lnTo>
                        <a:pt x="82" y="392"/>
                      </a:lnTo>
                      <a:lnTo>
                        <a:pt x="69" y="375"/>
                      </a:lnTo>
                      <a:lnTo>
                        <a:pt x="58" y="357"/>
                      </a:lnTo>
                      <a:lnTo>
                        <a:pt x="49" y="338"/>
                      </a:lnTo>
                      <a:lnTo>
                        <a:pt x="41" y="317"/>
                      </a:lnTo>
                      <a:lnTo>
                        <a:pt x="36" y="297"/>
                      </a:lnTo>
                      <a:lnTo>
                        <a:pt x="34" y="286"/>
                      </a:lnTo>
                      <a:lnTo>
                        <a:pt x="32" y="274"/>
                      </a:lnTo>
                      <a:lnTo>
                        <a:pt x="32" y="263"/>
                      </a:lnTo>
                      <a:lnTo>
                        <a:pt x="31" y="252"/>
                      </a:lnTo>
                      <a:lnTo>
                        <a:pt x="32" y="240"/>
                      </a:lnTo>
                      <a:lnTo>
                        <a:pt x="32" y="230"/>
                      </a:lnTo>
                      <a:lnTo>
                        <a:pt x="34" y="219"/>
                      </a:lnTo>
                      <a:lnTo>
                        <a:pt x="36" y="207"/>
                      </a:lnTo>
                      <a:lnTo>
                        <a:pt x="41" y="186"/>
                      </a:lnTo>
                      <a:lnTo>
                        <a:pt x="49" y="166"/>
                      </a:lnTo>
                      <a:lnTo>
                        <a:pt x="58" y="147"/>
                      </a:lnTo>
                      <a:lnTo>
                        <a:pt x="69" y="128"/>
                      </a:lnTo>
                      <a:lnTo>
                        <a:pt x="82" y="112"/>
                      </a:lnTo>
                      <a:lnTo>
                        <a:pt x="96" y="96"/>
                      </a:lnTo>
                      <a:lnTo>
                        <a:pt x="112" y="82"/>
                      </a:lnTo>
                      <a:lnTo>
                        <a:pt x="128" y="69"/>
                      </a:lnTo>
                      <a:lnTo>
                        <a:pt x="147" y="58"/>
                      </a:lnTo>
                      <a:lnTo>
                        <a:pt x="166" y="49"/>
                      </a:lnTo>
                      <a:lnTo>
                        <a:pt x="187" y="42"/>
                      </a:lnTo>
                      <a:lnTo>
                        <a:pt x="207" y="36"/>
                      </a:lnTo>
                      <a:lnTo>
                        <a:pt x="218" y="34"/>
                      </a:lnTo>
                      <a:lnTo>
                        <a:pt x="230" y="33"/>
                      </a:lnTo>
                      <a:lnTo>
                        <a:pt x="241" y="32"/>
                      </a:lnTo>
                      <a:lnTo>
                        <a:pt x="252" y="31"/>
                      </a:lnTo>
                      <a:lnTo>
                        <a:pt x="263" y="32"/>
                      </a:lnTo>
                      <a:lnTo>
                        <a:pt x="274" y="33"/>
                      </a:lnTo>
                      <a:lnTo>
                        <a:pt x="286" y="34"/>
                      </a:lnTo>
                      <a:lnTo>
                        <a:pt x="297" y="36"/>
                      </a:lnTo>
                      <a:lnTo>
                        <a:pt x="317" y="42"/>
                      </a:lnTo>
                      <a:lnTo>
                        <a:pt x="338" y="49"/>
                      </a:lnTo>
                      <a:lnTo>
                        <a:pt x="357" y="58"/>
                      </a:lnTo>
                      <a:lnTo>
                        <a:pt x="376" y="69"/>
                      </a:lnTo>
                      <a:lnTo>
                        <a:pt x="392" y="82"/>
                      </a:lnTo>
                      <a:lnTo>
                        <a:pt x="408" y="96"/>
                      </a:lnTo>
                      <a:lnTo>
                        <a:pt x="422" y="112"/>
                      </a:lnTo>
                      <a:lnTo>
                        <a:pt x="435" y="128"/>
                      </a:lnTo>
                      <a:lnTo>
                        <a:pt x="446" y="147"/>
                      </a:lnTo>
                      <a:lnTo>
                        <a:pt x="456" y="166"/>
                      </a:lnTo>
                      <a:lnTo>
                        <a:pt x="462" y="186"/>
                      </a:lnTo>
                      <a:lnTo>
                        <a:pt x="468" y="207"/>
                      </a:lnTo>
                      <a:lnTo>
                        <a:pt x="470" y="219"/>
                      </a:lnTo>
                      <a:lnTo>
                        <a:pt x="472" y="230"/>
                      </a:lnTo>
                      <a:lnTo>
                        <a:pt x="472" y="240"/>
                      </a:lnTo>
                      <a:lnTo>
                        <a:pt x="473" y="252"/>
                      </a:lnTo>
                      <a:lnTo>
                        <a:pt x="472" y="263"/>
                      </a:lnTo>
                      <a:lnTo>
                        <a:pt x="472" y="274"/>
                      </a:lnTo>
                      <a:lnTo>
                        <a:pt x="470" y="286"/>
                      </a:lnTo>
                      <a:lnTo>
                        <a:pt x="468" y="297"/>
                      </a:lnTo>
                      <a:lnTo>
                        <a:pt x="462" y="317"/>
                      </a:lnTo>
                      <a:lnTo>
                        <a:pt x="456" y="338"/>
                      </a:lnTo>
                      <a:lnTo>
                        <a:pt x="446" y="357"/>
                      </a:lnTo>
                      <a:lnTo>
                        <a:pt x="435" y="375"/>
                      </a:lnTo>
                      <a:lnTo>
                        <a:pt x="422" y="392"/>
                      </a:lnTo>
                      <a:lnTo>
                        <a:pt x="408" y="408"/>
                      </a:lnTo>
                      <a:lnTo>
                        <a:pt x="392" y="422"/>
                      </a:lnTo>
                      <a:lnTo>
                        <a:pt x="376" y="435"/>
                      </a:lnTo>
                      <a:lnTo>
                        <a:pt x="357" y="446"/>
                      </a:lnTo>
                      <a:lnTo>
                        <a:pt x="338" y="455"/>
                      </a:lnTo>
                      <a:lnTo>
                        <a:pt x="317" y="463"/>
                      </a:lnTo>
                      <a:lnTo>
                        <a:pt x="297" y="468"/>
                      </a:lnTo>
                      <a:lnTo>
                        <a:pt x="286" y="469"/>
                      </a:lnTo>
                      <a:lnTo>
                        <a:pt x="274" y="472"/>
                      </a:lnTo>
                      <a:lnTo>
                        <a:pt x="263" y="473"/>
                      </a:lnTo>
                      <a:lnTo>
                        <a:pt x="252" y="473"/>
                      </a:lnTo>
                      <a:lnTo>
                        <a:pt x="252" y="473"/>
                      </a:lnTo>
                      <a:close/>
                      <a:moveTo>
                        <a:pt x="252" y="0"/>
                      </a:moveTo>
                      <a:lnTo>
                        <a:pt x="239" y="1"/>
                      </a:lnTo>
                      <a:lnTo>
                        <a:pt x="227" y="1"/>
                      </a:lnTo>
                      <a:lnTo>
                        <a:pt x="214" y="3"/>
                      </a:lnTo>
                      <a:lnTo>
                        <a:pt x="201" y="5"/>
                      </a:lnTo>
                      <a:lnTo>
                        <a:pt x="189" y="8"/>
                      </a:lnTo>
                      <a:lnTo>
                        <a:pt x="177" y="12"/>
                      </a:lnTo>
                      <a:lnTo>
                        <a:pt x="165" y="15"/>
                      </a:lnTo>
                      <a:lnTo>
                        <a:pt x="154" y="20"/>
                      </a:lnTo>
                      <a:lnTo>
                        <a:pt x="142" y="24"/>
                      </a:lnTo>
                      <a:lnTo>
                        <a:pt x="132" y="30"/>
                      </a:lnTo>
                      <a:lnTo>
                        <a:pt x="121" y="36"/>
                      </a:lnTo>
                      <a:lnTo>
                        <a:pt x="111" y="43"/>
                      </a:lnTo>
                      <a:lnTo>
                        <a:pt x="101" y="50"/>
                      </a:lnTo>
                      <a:lnTo>
                        <a:pt x="92" y="58"/>
                      </a:lnTo>
                      <a:lnTo>
                        <a:pt x="83" y="66"/>
                      </a:lnTo>
                      <a:lnTo>
                        <a:pt x="73" y="74"/>
                      </a:lnTo>
                      <a:lnTo>
                        <a:pt x="66" y="83"/>
                      </a:lnTo>
                      <a:lnTo>
                        <a:pt x="57" y="91"/>
                      </a:lnTo>
                      <a:lnTo>
                        <a:pt x="50" y="101"/>
                      </a:lnTo>
                      <a:lnTo>
                        <a:pt x="43" y="111"/>
                      </a:lnTo>
                      <a:lnTo>
                        <a:pt x="37" y="122"/>
                      </a:lnTo>
                      <a:lnTo>
                        <a:pt x="30" y="131"/>
                      </a:lnTo>
                      <a:lnTo>
                        <a:pt x="25" y="142"/>
                      </a:lnTo>
                      <a:lnTo>
                        <a:pt x="19" y="154"/>
                      </a:lnTo>
                      <a:lnTo>
                        <a:pt x="15" y="165"/>
                      </a:lnTo>
                      <a:lnTo>
                        <a:pt x="12" y="177"/>
                      </a:lnTo>
                      <a:lnTo>
                        <a:pt x="7" y="189"/>
                      </a:lnTo>
                      <a:lnTo>
                        <a:pt x="5" y="202"/>
                      </a:lnTo>
                      <a:lnTo>
                        <a:pt x="3" y="213"/>
                      </a:lnTo>
                      <a:lnTo>
                        <a:pt x="1" y="226"/>
                      </a:lnTo>
                      <a:lnTo>
                        <a:pt x="0" y="239"/>
                      </a:lnTo>
                      <a:lnTo>
                        <a:pt x="0" y="252"/>
                      </a:lnTo>
                      <a:lnTo>
                        <a:pt x="0" y="265"/>
                      </a:lnTo>
                      <a:lnTo>
                        <a:pt x="1" y="277"/>
                      </a:lnTo>
                      <a:lnTo>
                        <a:pt x="3" y="290"/>
                      </a:lnTo>
                      <a:lnTo>
                        <a:pt x="5" y="303"/>
                      </a:lnTo>
                      <a:lnTo>
                        <a:pt x="7" y="315"/>
                      </a:lnTo>
                      <a:lnTo>
                        <a:pt x="12" y="327"/>
                      </a:lnTo>
                      <a:lnTo>
                        <a:pt x="15" y="339"/>
                      </a:lnTo>
                      <a:lnTo>
                        <a:pt x="19" y="350"/>
                      </a:lnTo>
                      <a:lnTo>
                        <a:pt x="25" y="361"/>
                      </a:lnTo>
                      <a:lnTo>
                        <a:pt x="30" y="372"/>
                      </a:lnTo>
                      <a:lnTo>
                        <a:pt x="37" y="383"/>
                      </a:lnTo>
                      <a:lnTo>
                        <a:pt x="43" y="393"/>
                      </a:lnTo>
                      <a:lnTo>
                        <a:pt x="50" y="402"/>
                      </a:lnTo>
                      <a:lnTo>
                        <a:pt x="57" y="412"/>
                      </a:lnTo>
                      <a:lnTo>
                        <a:pt x="66" y="421"/>
                      </a:lnTo>
                      <a:lnTo>
                        <a:pt x="73" y="431"/>
                      </a:lnTo>
                      <a:lnTo>
                        <a:pt x="83" y="438"/>
                      </a:lnTo>
                      <a:lnTo>
                        <a:pt x="92" y="447"/>
                      </a:lnTo>
                      <a:lnTo>
                        <a:pt x="101" y="454"/>
                      </a:lnTo>
                      <a:lnTo>
                        <a:pt x="111" y="461"/>
                      </a:lnTo>
                      <a:lnTo>
                        <a:pt x="121" y="467"/>
                      </a:lnTo>
                      <a:lnTo>
                        <a:pt x="132" y="474"/>
                      </a:lnTo>
                      <a:lnTo>
                        <a:pt x="142" y="479"/>
                      </a:lnTo>
                      <a:lnTo>
                        <a:pt x="154" y="485"/>
                      </a:lnTo>
                      <a:lnTo>
                        <a:pt x="165" y="489"/>
                      </a:lnTo>
                      <a:lnTo>
                        <a:pt x="177" y="492"/>
                      </a:lnTo>
                      <a:lnTo>
                        <a:pt x="189" y="496"/>
                      </a:lnTo>
                      <a:lnTo>
                        <a:pt x="201" y="499"/>
                      </a:lnTo>
                      <a:lnTo>
                        <a:pt x="214" y="501"/>
                      </a:lnTo>
                      <a:lnTo>
                        <a:pt x="227" y="503"/>
                      </a:lnTo>
                      <a:lnTo>
                        <a:pt x="239" y="504"/>
                      </a:lnTo>
                      <a:lnTo>
                        <a:pt x="252" y="504"/>
                      </a:lnTo>
                      <a:lnTo>
                        <a:pt x="265" y="504"/>
                      </a:lnTo>
                      <a:lnTo>
                        <a:pt x="277" y="503"/>
                      </a:lnTo>
                      <a:lnTo>
                        <a:pt x="290" y="501"/>
                      </a:lnTo>
                      <a:lnTo>
                        <a:pt x="302" y="499"/>
                      </a:lnTo>
                      <a:lnTo>
                        <a:pt x="315" y="496"/>
                      </a:lnTo>
                      <a:lnTo>
                        <a:pt x="327" y="492"/>
                      </a:lnTo>
                      <a:lnTo>
                        <a:pt x="339" y="489"/>
                      </a:lnTo>
                      <a:lnTo>
                        <a:pt x="350" y="485"/>
                      </a:lnTo>
                      <a:lnTo>
                        <a:pt x="362" y="479"/>
                      </a:lnTo>
                      <a:lnTo>
                        <a:pt x="373" y="474"/>
                      </a:lnTo>
                      <a:lnTo>
                        <a:pt x="382" y="467"/>
                      </a:lnTo>
                      <a:lnTo>
                        <a:pt x="393" y="461"/>
                      </a:lnTo>
                      <a:lnTo>
                        <a:pt x="403" y="454"/>
                      </a:lnTo>
                      <a:lnTo>
                        <a:pt x="412" y="447"/>
                      </a:lnTo>
                      <a:lnTo>
                        <a:pt x="421" y="438"/>
                      </a:lnTo>
                      <a:lnTo>
                        <a:pt x="430" y="431"/>
                      </a:lnTo>
                      <a:lnTo>
                        <a:pt x="438" y="421"/>
                      </a:lnTo>
                      <a:lnTo>
                        <a:pt x="446" y="412"/>
                      </a:lnTo>
                      <a:lnTo>
                        <a:pt x="454" y="402"/>
                      </a:lnTo>
                      <a:lnTo>
                        <a:pt x="461" y="393"/>
                      </a:lnTo>
                      <a:lnTo>
                        <a:pt x="468" y="383"/>
                      </a:lnTo>
                      <a:lnTo>
                        <a:pt x="474" y="372"/>
                      </a:lnTo>
                      <a:lnTo>
                        <a:pt x="479" y="361"/>
                      </a:lnTo>
                      <a:lnTo>
                        <a:pt x="484" y="350"/>
                      </a:lnTo>
                      <a:lnTo>
                        <a:pt x="489" y="339"/>
                      </a:lnTo>
                      <a:lnTo>
                        <a:pt x="492" y="327"/>
                      </a:lnTo>
                      <a:lnTo>
                        <a:pt x="496" y="315"/>
                      </a:lnTo>
                      <a:lnTo>
                        <a:pt x="499" y="303"/>
                      </a:lnTo>
                      <a:lnTo>
                        <a:pt x="501" y="290"/>
                      </a:lnTo>
                      <a:lnTo>
                        <a:pt x="503" y="277"/>
                      </a:lnTo>
                      <a:lnTo>
                        <a:pt x="503" y="265"/>
                      </a:lnTo>
                      <a:lnTo>
                        <a:pt x="504" y="252"/>
                      </a:lnTo>
                      <a:lnTo>
                        <a:pt x="503" y="239"/>
                      </a:lnTo>
                      <a:lnTo>
                        <a:pt x="503" y="226"/>
                      </a:lnTo>
                      <a:lnTo>
                        <a:pt x="501" y="213"/>
                      </a:lnTo>
                      <a:lnTo>
                        <a:pt x="499" y="202"/>
                      </a:lnTo>
                      <a:lnTo>
                        <a:pt x="496" y="189"/>
                      </a:lnTo>
                      <a:lnTo>
                        <a:pt x="492" y="177"/>
                      </a:lnTo>
                      <a:lnTo>
                        <a:pt x="489" y="165"/>
                      </a:lnTo>
                      <a:lnTo>
                        <a:pt x="484" y="154"/>
                      </a:lnTo>
                      <a:lnTo>
                        <a:pt x="479" y="142"/>
                      </a:lnTo>
                      <a:lnTo>
                        <a:pt x="474" y="131"/>
                      </a:lnTo>
                      <a:lnTo>
                        <a:pt x="468" y="122"/>
                      </a:lnTo>
                      <a:lnTo>
                        <a:pt x="461" y="111"/>
                      </a:lnTo>
                      <a:lnTo>
                        <a:pt x="454" y="101"/>
                      </a:lnTo>
                      <a:lnTo>
                        <a:pt x="446" y="91"/>
                      </a:lnTo>
                      <a:lnTo>
                        <a:pt x="438" y="83"/>
                      </a:lnTo>
                      <a:lnTo>
                        <a:pt x="430" y="74"/>
                      </a:lnTo>
                      <a:lnTo>
                        <a:pt x="421" y="66"/>
                      </a:lnTo>
                      <a:lnTo>
                        <a:pt x="412" y="58"/>
                      </a:lnTo>
                      <a:lnTo>
                        <a:pt x="403" y="50"/>
                      </a:lnTo>
                      <a:lnTo>
                        <a:pt x="393" y="43"/>
                      </a:lnTo>
                      <a:lnTo>
                        <a:pt x="382" y="36"/>
                      </a:lnTo>
                      <a:lnTo>
                        <a:pt x="373" y="30"/>
                      </a:lnTo>
                      <a:lnTo>
                        <a:pt x="362" y="24"/>
                      </a:lnTo>
                      <a:lnTo>
                        <a:pt x="350" y="20"/>
                      </a:lnTo>
                      <a:lnTo>
                        <a:pt x="339" y="15"/>
                      </a:lnTo>
                      <a:lnTo>
                        <a:pt x="327" y="12"/>
                      </a:lnTo>
                      <a:lnTo>
                        <a:pt x="315" y="8"/>
                      </a:lnTo>
                      <a:lnTo>
                        <a:pt x="302" y="5"/>
                      </a:lnTo>
                      <a:lnTo>
                        <a:pt x="290" y="3"/>
                      </a:lnTo>
                      <a:lnTo>
                        <a:pt x="277" y="1"/>
                      </a:lnTo>
                      <a:lnTo>
                        <a:pt x="265" y="1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2" name="î$lîḓe"/>
                <p:cNvSpPr/>
                <p:nvPr/>
              </p:nvSpPr>
              <p:spPr bwMode="auto">
                <a:xfrm>
                  <a:off x="4734718" y="2925365"/>
                  <a:ext cx="114300" cy="114300"/>
                </a:xfrm>
                <a:custGeom>
                  <a:avLst/>
                  <a:gdLst>
                    <a:gd name="T0" fmla="*/ 122 w 288"/>
                    <a:gd name="T1" fmla="*/ 250 h 288"/>
                    <a:gd name="T2" fmla="*/ 93 w 288"/>
                    <a:gd name="T3" fmla="*/ 239 h 288"/>
                    <a:gd name="T4" fmla="*/ 68 w 288"/>
                    <a:gd name="T5" fmla="*/ 220 h 288"/>
                    <a:gd name="T6" fmla="*/ 50 w 288"/>
                    <a:gd name="T7" fmla="*/ 195 h 288"/>
                    <a:gd name="T8" fmla="*/ 38 w 288"/>
                    <a:gd name="T9" fmla="*/ 166 h 288"/>
                    <a:gd name="T10" fmla="*/ 37 w 288"/>
                    <a:gd name="T11" fmla="*/ 132 h 288"/>
                    <a:gd name="T12" fmla="*/ 44 w 288"/>
                    <a:gd name="T13" fmla="*/ 102 h 288"/>
                    <a:gd name="T14" fmla="*/ 60 w 288"/>
                    <a:gd name="T15" fmla="*/ 75 h 288"/>
                    <a:gd name="T16" fmla="*/ 84 w 288"/>
                    <a:gd name="T17" fmla="*/ 55 h 288"/>
                    <a:gd name="T18" fmla="*/ 112 w 288"/>
                    <a:gd name="T19" fmla="*/ 41 h 288"/>
                    <a:gd name="T20" fmla="*/ 144 w 288"/>
                    <a:gd name="T21" fmla="*/ 36 h 288"/>
                    <a:gd name="T22" fmla="*/ 176 w 288"/>
                    <a:gd name="T23" fmla="*/ 41 h 288"/>
                    <a:gd name="T24" fmla="*/ 204 w 288"/>
                    <a:gd name="T25" fmla="*/ 55 h 288"/>
                    <a:gd name="T26" fmla="*/ 228 w 288"/>
                    <a:gd name="T27" fmla="*/ 75 h 288"/>
                    <a:gd name="T28" fmla="*/ 244 w 288"/>
                    <a:gd name="T29" fmla="*/ 102 h 288"/>
                    <a:gd name="T30" fmla="*/ 252 w 288"/>
                    <a:gd name="T31" fmla="*/ 132 h 288"/>
                    <a:gd name="T32" fmla="*/ 249 w 288"/>
                    <a:gd name="T33" fmla="*/ 166 h 288"/>
                    <a:gd name="T34" fmla="*/ 239 w 288"/>
                    <a:gd name="T35" fmla="*/ 195 h 288"/>
                    <a:gd name="T36" fmla="*/ 220 w 288"/>
                    <a:gd name="T37" fmla="*/ 220 h 288"/>
                    <a:gd name="T38" fmla="*/ 195 w 288"/>
                    <a:gd name="T39" fmla="*/ 239 h 288"/>
                    <a:gd name="T40" fmla="*/ 166 w 288"/>
                    <a:gd name="T41" fmla="*/ 250 h 288"/>
                    <a:gd name="T42" fmla="*/ 144 w 288"/>
                    <a:gd name="T43" fmla="*/ 252 h 288"/>
                    <a:gd name="T44" fmla="*/ 115 w 288"/>
                    <a:gd name="T45" fmla="*/ 3 h 288"/>
                    <a:gd name="T46" fmla="*/ 76 w 288"/>
                    <a:gd name="T47" fmla="*/ 17 h 288"/>
                    <a:gd name="T48" fmla="*/ 42 w 288"/>
                    <a:gd name="T49" fmla="*/ 42 h 288"/>
                    <a:gd name="T50" fmla="*/ 17 w 288"/>
                    <a:gd name="T51" fmla="*/ 75 h 288"/>
                    <a:gd name="T52" fmla="*/ 3 w 288"/>
                    <a:gd name="T53" fmla="*/ 115 h 288"/>
                    <a:gd name="T54" fmla="*/ 1 w 288"/>
                    <a:gd name="T55" fmla="*/ 158 h 288"/>
                    <a:gd name="T56" fmla="*/ 12 w 288"/>
                    <a:gd name="T57" fmla="*/ 201 h 288"/>
                    <a:gd name="T58" fmla="*/ 33 w 288"/>
                    <a:gd name="T59" fmla="*/ 235 h 288"/>
                    <a:gd name="T60" fmla="*/ 64 w 288"/>
                    <a:gd name="T61" fmla="*/ 263 h 288"/>
                    <a:gd name="T62" fmla="*/ 101 w 288"/>
                    <a:gd name="T63" fmla="*/ 282 h 288"/>
                    <a:gd name="T64" fmla="*/ 144 w 288"/>
                    <a:gd name="T65" fmla="*/ 288 h 288"/>
                    <a:gd name="T66" fmla="*/ 187 w 288"/>
                    <a:gd name="T67" fmla="*/ 282 h 288"/>
                    <a:gd name="T68" fmla="*/ 225 w 288"/>
                    <a:gd name="T69" fmla="*/ 263 h 288"/>
                    <a:gd name="T70" fmla="*/ 255 w 288"/>
                    <a:gd name="T71" fmla="*/ 235 h 288"/>
                    <a:gd name="T72" fmla="*/ 276 w 288"/>
                    <a:gd name="T73" fmla="*/ 201 h 288"/>
                    <a:gd name="T74" fmla="*/ 287 w 288"/>
                    <a:gd name="T75" fmla="*/ 158 h 288"/>
                    <a:gd name="T76" fmla="*/ 285 w 288"/>
                    <a:gd name="T77" fmla="*/ 115 h 288"/>
                    <a:gd name="T78" fmla="*/ 271 w 288"/>
                    <a:gd name="T79" fmla="*/ 75 h 288"/>
                    <a:gd name="T80" fmla="*/ 246 w 288"/>
                    <a:gd name="T81" fmla="*/ 42 h 288"/>
                    <a:gd name="T82" fmla="*/ 213 w 288"/>
                    <a:gd name="T83" fmla="*/ 17 h 288"/>
                    <a:gd name="T84" fmla="*/ 173 w 288"/>
                    <a:gd name="T85" fmla="*/ 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8" h="288">
                      <a:moveTo>
                        <a:pt x="144" y="252"/>
                      </a:moveTo>
                      <a:lnTo>
                        <a:pt x="133" y="251"/>
                      </a:lnTo>
                      <a:lnTo>
                        <a:pt x="122" y="250"/>
                      </a:lnTo>
                      <a:lnTo>
                        <a:pt x="112" y="247"/>
                      </a:lnTo>
                      <a:lnTo>
                        <a:pt x="103" y="244"/>
                      </a:lnTo>
                      <a:lnTo>
                        <a:pt x="93" y="239"/>
                      </a:lnTo>
                      <a:lnTo>
                        <a:pt x="84" y="234"/>
                      </a:lnTo>
                      <a:lnTo>
                        <a:pt x="76" y="228"/>
                      </a:lnTo>
                      <a:lnTo>
                        <a:pt x="68" y="220"/>
                      </a:lnTo>
                      <a:lnTo>
                        <a:pt x="60" y="212"/>
                      </a:lnTo>
                      <a:lnTo>
                        <a:pt x="55" y="205"/>
                      </a:lnTo>
                      <a:lnTo>
                        <a:pt x="50" y="195"/>
                      </a:lnTo>
                      <a:lnTo>
                        <a:pt x="44" y="186"/>
                      </a:lnTo>
                      <a:lnTo>
                        <a:pt x="41" y="176"/>
                      </a:lnTo>
                      <a:lnTo>
                        <a:pt x="38" y="166"/>
                      </a:lnTo>
                      <a:lnTo>
                        <a:pt x="37" y="155"/>
                      </a:lnTo>
                      <a:lnTo>
                        <a:pt x="36" y="144"/>
                      </a:lnTo>
                      <a:lnTo>
                        <a:pt x="37" y="132"/>
                      </a:lnTo>
                      <a:lnTo>
                        <a:pt x="38" y="122"/>
                      </a:lnTo>
                      <a:lnTo>
                        <a:pt x="41" y="112"/>
                      </a:lnTo>
                      <a:lnTo>
                        <a:pt x="44" y="102"/>
                      </a:lnTo>
                      <a:lnTo>
                        <a:pt x="50" y="93"/>
                      </a:lnTo>
                      <a:lnTo>
                        <a:pt x="55" y="84"/>
                      </a:lnTo>
                      <a:lnTo>
                        <a:pt x="60" y="75"/>
                      </a:lnTo>
                      <a:lnTo>
                        <a:pt x="68" y="68"/>
                      </a:lnTo>
                      <a:lnTo>
                        <a:pt x="76" y="60"/>
                      </a:lnTo>
                      <a:lnTo>
                        <a:pt x="84" y="55"/>
                      </a:lnTo>
                      <a:lnTo>
                        <a:pt x="93" y="49"/>
                      </a:lnTo>
                      <a:lnTo>
                        <a:pt x="103" y="44"/>
                      </a:lnTo>
                      <a:lnTo>
                        <a:pt x="112" y="41"/>
                      </a:lnTo>
                      <a:lnTo>
                        <a:pt x="122" y="39"/>
                      </a:lnTo>
                      <a:lnTo>
                        <a:pt x="133" y="36"/>
                      </a:lnTo>
                      <a:lnTo>
                        <a:pt x="144" y="36"/>
                      </a:lnTo>
                      <a:lnTo>
                        <a:pt x="155" y="36"/>
                      </a:lnTo>
                      <a:lnTo>
                        <a:pt x="166" y="39"/>
                      </a:lnTo>
                      <a:lnTo>
                        <a:pt x="176" y="41"/>
                      </a:lnTo>
                      <a:lnTo>
                        <a:pt x="186" y="44"/>
                      </a:lnTo>
                      <a:lnTo>
                        <a:pt x="195" y="49"/>
                      </a:lnTo>
                      <a:lnTo>
                        <a:pt x="204" y="55"/>
                      </a:lnTo>
                      <a:lnTo>
                        <a:pt x="213" y="60"/>
                      </a:lnTo>
                      <a:lnTo>
                        <a:pt x="220" y="68"/>
                      </a:lnTo>
                      <a:lnTo>
                        <a:pt x="228" y="75"/>
                      </a:lnTo>
                      <a:lnTo>
                        <a:pt x="233" y="84"/>
                      </a:lnTo>
                      <a:lnTo>
                        <a:pt x="239" y="93"/>
                      </a:lnTo>
                      <a:lnTo>
                        <a:pt x="244" y="102"/>
                      </a:lnTo>
                      <a:lnTo>
                        <a:pt x="247" y="112"/>
                      </a:lnTo>
                      <a:lnTo>
                        <a:pt x="249" y="122"/>
                      </a:lnTo>
                      <a:lnTo>
                        <a:pt x="252" y="132"/>
                      </a:lnTo>
                      <a:lnTo>
                        <a:pt x="252" y="144"/>
                      </a:lnTo>
                      <a:lnTo>
                        <a:pt x="252" y="155"/>
                      </a:lnTo>
                      <a:lnTo>
                        <a:pt x="249" y="166"/>
                      </a:lnTo>
                      <a:lnTo>
                        <a:pt x="247" y="176"/>
                      </a:lnTo>
                      <a:lnTo>
                        <a:pt x="244" y="186"/>
                      </a:lnTo>
                      <a:lnTo>
                        <a:pt x="239" y="195"/>
                      </a:lnTo>
                      <a:lnTo>
                        <a:pt x="233" y="205"/>
                      </a:lnTo>
                      <a:lnTo>
                        <a:pt x="228" y="212"/>
                      </a:lnTo>
                      <a:lnTo>
                        <a:pt x="220" y="220"/>
                      </a:lnTo>
                      <a:lnTo>
                        <a:pt x="213" y="228"/>
                      </a:lnTo>
                      <a:lnTo>
                        <a:pt x="204" y="234"/>
                      </a:lnTo>
                      <a:lnTo>
                        <a:pt x="195" y="239"/>
                      </a:lnTo>
                      <a:lnTo>
                        <a:pt x="186" y="244"/>
                      </a:lnTo>
                      <a:lnTo>
                        <a:pt x="176" y="247"/>
                      </a:lnTo>
                      <a:lnTo>
                        <a:pt x="166" y="250"/>
                      </a:lnTo>
                      <a:lnTo>
                        <a:pt x="155" y="251"/>
                      </a:lnTo>
                      <a:lnTo>
                        <a:pt x="144" y="252"/>
                      </a:lnTo>
                      <a:lnTo>
                        <a:pt x="144" y="252"/>
                      </a:lnTo>
                      <a:close/>
                      <a:moveTo>
                        <a:pt x="144" y="0"/>
                      </a:moveTo>
                      <a:lnTo>
                        <a:pt x="130" y="1"/>
                      </a:lnTo>
                      <a:lnTo>
                        <a:pt x="115" y="3"/>
                      </a:lnTo>
                      <a:lnTo>
                        <a:pt x="101" y="6"/>
                      </a:lnTo>
                      <a:lnTo>
                        <a:pt x="88" y="12"/>
                      </a:lnTo>
                      <a:lnTo>
                        <a:pt x="76" y="17"/>
                      </a:lnTo>
                      <a:lnTo>
                        <a:pt x="64" y="24"/>
                      </a:lnTo>
                      <a:lnTo>
                        <a:pt x="53" y="33"/>
                      </a:lnTo>
                      <a:lnTo>
                        <a:pt x="42" y="42"/>
                      </a:lnTo>
                      <a:lnTo>
                        <a:pt x="33" y="53"/>
                      </a:lnTo>
                      <a:lnTo>
                        <a:pt x="25" y="63"/>
                      </a:lnTo>
                      <a:lnTo>
                        <a:pt x="17" y="75"/>
                      </a:lnTo>
                      <a:lnTo>
                        <a:pt x="12" y="88"/>
                      </a:lnTo>
                      <a:lnTo>
                        <a:pt x="6" y="101"/>
                      </a:lnTo>
                      <a:lnTo>
                        <a:pt x="3" y="115"/>
                      </a:lnTo>
                      <a:lnTo>
                        <a:pt x="1" y="129"/>
                      </a:lnTo>
                      <a:lnTo>
                        <a:pt x="0" y="144"/>
                      </a:lnTo>
                      <a:lnTo>
                        <a:pt x="1" y="158"/>
                      </a:lnTo>
                      <a:lnTo>
                        <a:pt x="3" y="174"/>
                      </a:lnTo>
                      <a:lnTo>
                        <a:pt x="6" y="186"/>
                      </a:lnTo>
                      <a:lnTo>
                        <a:pt x="12" y="201"/>
                      </a:lnTo>
                      <a:lnTo>
                        <a:pt x="17" y="212"/>
                      </a:lnTo>
                      <a:lnTo>
                        <a:pt x="25" y="224"/>
                      </a:lnTo>
                      <a:lnTo>
                        <a:pt x="33" y="235"/>
                      </a:lnTo>
                      <a:lnTo>
                        <a:pt x="42" y="246"/>
                      </a:lnTo>
                      <a:lnTo>
                        <a:pt x="53" y="256"/>
                      </a:lnTo>
                      <a:lnTo>
                        <a:pt x="64" y="263"/>
                      </a:lnTo>
                      <a:lnTo>
                        <a:pt x="76" y="271"/>
                      </a:lnTo>
                      <a:lnTo>
                        <a:pt x="88" y="276"/>
                      </a:lnTo>
                      <a:lnTo>
                        <a:pt x="101" y="282"/>
                      </a:lnTo>
                      <a:lnTo>
                        <a:pt x="115" y="285"/>
                      </a:lnTo>
                      <a:lnTo>
                        <a:pt x="130" y="287"/>
                      </a:lnTo>
                      <a:lnTo>
                        <a:pt x="144" y="288"/>
                      </a:lnTo>
                      <a:lnTo>
                        <a:pt x="159" y="287"/>
                      </a:lnTo>
                      <a:lnTo>
                        <a:pt x="173" y="285"/>
                      </a:lnTo>
                      <a:lnTo>
                        <a:pt x="187" y="282"/>
                      </a:lnTo>
                      <a:lnTo>
                        <a:pt x="200" y="276"/>
                      </a:lnTo>
                      <a:lnTo>
                        <a:pt x="213" y="271"/>
                      </a:lnTo>
                      <a:lnTo>
                        <a:pt x="225" y="263"/>
                      </a:lnTo>
                      <a:lnTo>
                        <a:pt x="235" y="256"/>
                      </a:lnTo>
                      <a:lnTo>
                        <a:pt x="246" y="246"/>
                      </a:lnTo>
                      <a:lnTo>
                        <a:pt x="255" y="235"/>
                      </a:lnTo>
                      <a:lnTo>
                        <a:pt x="263" y="224"/>
                      </a:lnTo>
                      <a:lnTo>
                        <a:pt x="271" y="212"/>
                      </a:lnTo>
                      <a:lnTo>
                        <a:pt x="276" y="201"/>
                      </a:lnTo>
                      <a:lnTo>
                        <a:pt x="282" y="186"/>
                      </a:lnTo>
                      <a:lnTo>
                        <a:pt x="285" y="174"/>
                      </a:lnTo>
                      <a:lnTo>
                        <a:pt x="287" y="158"/>
                      </a:lnTo>
                      <a:lnTo>
                        <a:pt x="288" y="144"/>
                      </a:lnTo>
                      <a:lnTo>
                        <a:pt x="287" y="129"/>
                      </a:lnTo>
                      <a:lnTo>
                        <a:pt x="285" y="115"/>
                      </a:lnTo>
                      <a:lnTo>
                        <a:pt x="282" y="101"/>
                      </a:lnTo>
                      <a:lnTo>
                        <a:pt x="276" y="88"/>
                      </a:lnTo>
                      <a:lnTo>
                        <a:pt x="271" y="75"/>
                      </a:lnTo>
                      <a:lnTo>
                        <a:pt x="263" y="63"/>
                      </a:lnTo>
                      <a:lnTo>
                        <a:pt x="255" y="53"/>
                      </a:lnTo>
                      <a:lnTo>
                        <a:pt x="246" y="42"/>
                      </a:lnTo>
                      <a:lnTo>
                        <a:pt x="235" y="33"/>
                      </a:lnTo>
                      <a:lnTo>
                        <a:pt x="225" y="24"/>
                      </a:lnTo>
                      <a:lnTo>
                        <a:pt x="213" y="17"/>
                      </a:lnTo>
                      <a:lnTo>
                        <a:pt x="200" y="12"/>
                      </a:lnTo>
                      <a:lnTo>
                        <a:pt x="187" y="6"/>
                      </a:lnTo>
                      <a:lnTo>
                        <a:pt x="173" y="3"/>
                      </a:lnTo>
                      <a:lnTo>
                        <a:pt x="159" y="1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9" name="íšľiďê"/>
            <p:cNvGrpSpPr/>
            <p:nvPr/>
          </p:nvGrpSpPr>
          <p:grpSpPr>
            <a:xfrm>
              <a:off x="7734460" y="1577521"/>
              <a:ext cx="2332990" cy="1421130"/>
              <a:chOff x="7394972" y="1811026"/>
              <a:chExt cx="2332990" cy="1421130"/>
            </a:xfrm>
          </p:grpSpPr>
          <p:sp>
            <p:nvSpPr>
              <p:cNvPr id="18" name="ïṧ1ïḓê"/>
              <p:cNvSpPr/>
              <p:nvPr/>
            </p:nvSpPr>
            <p:spPr bwMode="auto">
              <a:xfrm>
                <a:off x="7394972" y="2200916"/>
                <a:ext cx="2332355" cy="1031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+mj-ea"/>
                    <a:ea typeface="+mj-ea"/>
                    <a:cs typeface="+mj-ea"/>
                  </a:rPr>
                  <a:t>接货详情</a:t>
                </a:r>
                <a:r>
                  <a:rPr lang="zh-CN" altLang="en-US" sz="1400" dirty="0">
                    <a:latin typeface="+mj-ea"/>
                    <a:ea typeface="+mj-ea"/>
                    <a:cs typeface="+mj-ea"/>
                    <a:sym typeface="+mn-ea"/>
                  </a:rPr>
                  <a:t>（交接码）</a:t>
                </a:r>
                <a:endParaRPr lang="en-US" altLang="zh-CN" sz="1400" dirty="0">
                  <a:latin typeface="+mj-ea"/>
                  <a:ea typeface="+mj-ea"/>
                  <a:cs typeface="+mj-ea"/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+mj-ea"/>
                    <a:ea typeface="+mj-ea"/>
                    <a:cs typeface="+mj-ea"/>
                  </a:rPr>
                  <a:t>运送详情</a:t>
                </a:r>
                <a:endParaRPr lang="zh-CN" altLang="en-US" sz="1400" dirty="0">
                  <a:latin typeface="+mj-ea"/>
                  <a:ea typeface="+mj-ea"/>
                  <a:cs typeface="+mj-ea"/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+mj-ea"/>
                    <a:ea typeface="+mj-ea"/>
                    <a:cs typeface="+mj-ea"/>
                  </a:rPr>
                  <a:t>卸货详情（交接码）</a:t>
                </a:r>
                <a:endParaRPr lang="zh-CN" altLang="en-US" sz="1400" dirty="0">
                  <a:latin typeface="+mj-ea"/>
                  <a:ea typeface="+mj-ea"/>
                  <a:cs typeface="+mj-ea"/>
                </a:endParaRPr>
              </a:p>
            </p:txBody>
          </p:sp>
          <p:sp>
            <p:nvSpPr>
              <p:cNvPr id="19" name="ïšlíḓê"/>
              <p:cNvSpPr txBox="1"/>
              <p:nvPr/>
            </p:nvSpPr>
            <p:spPr bwMode="auto">
              <a:xfrm>
                <a:off x="7394972" y="1811026"/>
                <a:ext cx="233299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订单任务跟踪</a:t>
                </a:r>
                <a:endParaRPr lang="zh-CN" altLang="en-US" sz="1800" b="1" dirty="0"/>
              </a:p>
            </p:txBody>
          </p:sp>
        </p:grpSp>
        <p:grpSp>
          <p:nvGrpSpPr>
            <p:cNvPr id="10" name="íşḷíḑê"/>
            <p:cNvGrpSpPr/>
            <p:nvPr/>
          </p:nvGrpSpPr>
          <p:grpSpPr>
            <a:xfrm>
              <a:off x="6999984" y="3230844"/>
              <a:ext cx="4475480" cy="1118235"/>
              <a:chOff x="7394972" y="1974442"/>
              <a:chExt cx="4475480" cy="1118235"/>
            </a:xfrm>
          </p:grpSpPr>
          <p:sp>
            <p:nvSpPr>
              <p:cNvPr id="16" name="ís1ïḑê"/>
              <p:cNvSpPr/>
              <p:nvPr/>
            </p:nvSpPr>
            <p:spPr bwMode="auto">
              <a:xfrm>
                <a:off x="7394972" y="2331312"/>
                <a:ext cx="4475480" cy="761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+mn-ea"/>
                    <a:cs typeface="+mn-ea"/>
                  </a:rPr>
                  <a:t>司机车辆详情</a:t>
                </a:r>
                <a:r>
                  <a:rPr lang="en-US" altLang="zh-CN" sz="1400" dirty="0">
                    <a:latin typeface="+mn-ea"/>
                    <a:cs typeface="+mn-ea"/>
                  </a:rPr>
                  <a:t> </a:t>
                </a:r>
                <a:endParaRPr lang="en-US" altLang="zh-CN" sz="1400" dirty="0">
                  <a:latin typeface="+mn-ea"/>
                  <a:cs typeface="+mn-ea"/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+mn-ea"/>
                    <a:cs typeface="+mn-ea"/>
                  </a:rPr>
                  <a:t>任务详情</a:t>
                </a:r>
                <a:endParaRPr lang="zh-CN" altLang="en-US" sz="1400" dirty="0">
                  <a:latin typeface="+mn-ea"/>
                  <a:cs typeface="+mn-ea"/>
                </a:endParaRPr>
              </a:p>
            </p:txBody>
          </p:sp>
          <p:sp>
            <p:nvSpPr>
              <p:cNvPr id="17" name="îsļïḍe"/>
              <p:cNvSpPr txBox="1"/>
              <p:nvPr/>
            </p:nvSpPr>
            <p:spPr bwMode="auto">
              <a:xfrm>
                <a:off x="7394972" y="1974442"/>
                <a:ext cx="2800985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任务信息</a:t>
                </a:r>
                <a:endParaRPr lang="zh-CN" altLang="en-US" sz="1800" b="1" dirty="0"/>
              </a:p>
            </p:txBody>
          </p:sp>
        </p:grpSp>
        <p:grpSp>
          <p:nvGrpSpPr>
            <p:cNvPr id="11" name="iṡḻiḍé"/>
            <p:cNvGrpSpPr/>
            <p:nvPr/>
          </p:nvGrpSpPr>
          <p:grpSpPr>
            <a:xfrm>
              <a:off x="7429886" y="4589739"/>
              <a:ext cx="3712845" cy="1085215"/>
              <a:chOff x="7374652" y="2036672"/>
              <a:chExt cx="3712845" cy="1085215"/>
            </a:xfrm>
          </p:grpSpPr>
          <p:sp>
            <p:nvSpPr>
              <p:cNvPr id="14" name="ïślîḓè"/>
              <p:cNvSpPr/>
              <p:nvPr/>
            </p:nvSpPr>
            <p:spPr bwMode="auto">
              <a:xfrm>
                <a:off x="7374652" y="2428467"/>
                <a:ext cx="3712845" cy="693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sz="1400" dirty="0">
                    <a:latin typeface="+mn-ea"/>
                    <a:sym typeface="+mn-ea"/>
                  </a:rPr>
                  <a:t>司机接单需要支付一定的</a:t>
                </a:r>
                <a:r>
                  <a:rPr lang="zh-CN" sz="1400" b="1" dirty="0">
                    <a:solidFill>
                      <a:srgbClr val="FF0000"/>
                    </a:solidFill>
                    <a:latin typeface="+mn-ea"/>
                    <a:sym typeface="+mn-ea"/>
                  </a:rPr>
                  <a:t>保证金</a:t>
                </a:r>
                <a:endParaRPr lang="zh-CN" sz="1400" dirty="0">
                  <a:latin typeface="+mn-ea"/>
                  <a:sym typeface="+mn-ea"/>
                </a:endParaRP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sz="1400" dirty="0">
                    <a:latin typeface="+mn-ea"/>
                    <a:sym typeface="+mn-ea"/>
                  </a:rPr>
                  <a:t>订单结束后</a:t>
                </a:r>
                <a:r>
                  <a:rPr lang="zh-CN" sz="1400" dirty="0">
                    <a:latin typeface="+mn-ea"/>
                    <a:sym typeface="+mn-ea"/>
                  </a:rPr>
                  <a:t>，</a:t>
                </a:r>
                <a:r>
                  <a:rPr lang="zh-CN" sz="1400" dirty="0">
                    <a:latin typeface="+mn-ea"/>
                    <a:sym typeface="+mn-ea"/>
                  </a:rPr>
                  <a:t>后台审核后即可归还保证金</a:t>
                </a:r>
                <a:endParaRPr lang="zh-CN" sz="1400" dirty="0">
                  <a:latin typeface="+mn-ea"/>
                  <a:sym typeface="+mn-ea"/>
                </a:endParaRPr>
              </a:p>
            </p:txBody>
          </p:sp>
          <p:sp>
            <p:nvSpPr>
              <p:cNvPr id="15" name="îSľíḓê"/>
              <p:cNvSpPr txBox="1"/>
              <p:nvPr/>
            </p:nvSpPr>
            <p:spPr bwMode="auto">
              <a:xfrm>
                <a:off x="7394972" y="2036672"/>
                <a:ext cx="2251710" cy="39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保证金</a:t>
                </a:r>
                <a:endParaRPr lang="zh-CN" altLang="en-US" sz="1800" b="1" dirty="0"/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7851140" y="3098800"/>
              <a:ext cx="2297430" cy="762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105650" y="4349115"/>
              <a:ext cx="3844290" cy="635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70" y="1506220"/>
            <a:ext cx="2559050" cy="4550410"/>
          </a:xfrm>
          <a:prstGeom prst="rect">
            <a:avLst/>
          </a:prstGeom>
        </p:spPr>
      </p:pic>
      <p:pic>
        <p:nvPicPr>
          <p:cNvPr id="27" name="图片 26" descr="46订单跟踪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2173605"/>
            <a:ext cx="609600" cy="609600"/>
          </a:xfrm>
          <a:prstGeom prst="rect">
            <a:avLst/>
          </a:prstGeom>
        </p:spPr>
      </p:pic>
      <p:pic>
        <p:nvPicPr>
          <p:cNvPr id="28" name="图片 27" descr="详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265" y="3741420"/>
            <a:ext cx="509270" cy="509270"/>
          </a:xfrm>
          <a:prstGeom prst="rect">
            <a:avLst/>
          </a:prstGeom>
        </p:spPr>
      </p:pic>
      <p:pic>
        <p:nvPicPr>
          <p:cNvPr id="30" name="图片 29" descr="保证金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850" y="5054600"/>
            <a:ext cx="433705" cy="4337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会员权益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6b354576-a8cb-4c15-8b84-a7dc403d39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175" y="1176496"/>
            <a:ext cx="10350000" cy="5210392"/>
            <a:chOff x="921000" y="1237456"/>
            <a:chExt cx="10350000" cy="5210392"/>
          </a:xfrm>
        </p:grpSpPr>
        <p:grpSp>
          <p:nvGrpSpPr>
            <p:cNvPr id="6" name="íšľîḑé"/>
            <p:cNvGrpSpPr/>
            <p:nvPr/>
          </p:nvGrpSpPr>
          <p:grpSpPr>
            <a:xfrm>
              <a:off x="3070273" y="1237456"/>
              <a:ext cx="6051454" cy="5210392"/>
              <a:chOff x="3070273" y="1237456"/>
              <a:chExt cx="6051454" cy="5210392"/>
            </a:xfrm>
          </p:grpSpPr>
          <p:grpSp>
            <p:nvGrpSpPr>
              <p:cNvPr id="35" name="íš1ïḑe"/>
              <p:cNvGrpSpPr/>
              <p:nvPr/>
            </p:nvGrpSpPr>
            <p:grpSpPr>
              <a:xfrm>
                <a:off x="5849991" y="1522612"/>
                <a:ext cx="494029" cy="4923789"/>
                <a:chOff x="5839216" y="5125452"/>
                <a:chExt cx="508203" cy="1806456"/>
              </a:xfrm>
            </p:grpSpPr>
            <p:sp>
              <p:nvSpPr>
                <p:cNvPr id="106" name="ïṣḷiďê"/>
                <p:cNvSpPr/>
                <p:nvPr/>
              </p:nvSpPr>
              <p:spPr bwMode="auto">
                <a:xfrm>
                  <a:off x="5839216" y="5125452"/>
                  <a:ext cx="148934" cy="1806456"/>
                </a:xfrm>
                <a:prstGeom prst="rect">
                  <a:avLst/>
                </a:prstGeom>
                <a:solidFill>
                  <a:schemeClr val="accent5"/>
                </a:solidFill>
                <a:ln w="3175"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7" name="işḻîḓé"/>
                <p:cNvSpPr/>
                <p:nvPr/>
              </p:nvSpPr>
              <p:spPr bwMode="auto">
                <a:xfrm>
                  <a:off x="6202405" y="5125452"/>
                  <a:ext cx="145014" cy="1806456"/>
                </a:xfrm>
                <a:prstGeom prst="rect">
                  <a:avLst/>
                </a:prstGeom>
                <a:solidFill>
                  <a:schemeClr val="accent6"/>
                </a:solidFill>
                <a:ln w="6350" cap="rnd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6" name="ïşḻîḓé"/>
              <p:cNvGrpSpPr/>
              <p:nvPr/>
            </p:nvGrpSpPr>
            <p:grpSpPr>
              <a:xfrm>
                <a:off x="5484053" y="2395914"/>
                <a:ext cx="1217930" cy="4051934"/>
                <a:chOff x="5462750" y="5125454"/>
                <a:chExt cx="1252865" cy="1823877"/>
              </a:xfrm>
            </p:grpSpPr>
            <p:sp>
              <p:nvSpPr>
                <p:cNvPr id="104" name="ïṧḷîḓè"/>
                <p:cNvSpPr/>
                <p:nvPr/>
              </p:nvSpPr>
              <p:spPr bwMode="auto">
                <a:xfrm>
                  <a:off x="5462750" y="5125454"/>
                  <a:ext cx="134562" cy="1823877"/>
                </a:xfrm>
                <a:prstGeom prst="rect">
                  <a:avLst/>
                </a:prstGeom>
                <a:solidFill>
                  <a:schemeClr val="accent4"/>
                </a:solidFill>
                <a:ln w="6350" cap="rnd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5" name="ïṧľîḓé"/>
                <p:cNvSpPr/>
                <p:nvPr/>
              </p:nvSpPr>
              <p:spPr bwMode="auto">
                <a:xfrm>
                  <a:off x="6587585" y="5125454"/>
                  <a:ext cx="128030" cy="1823306"/>
                </a:xfrm>
                <a:prstGeom prst="rect">
                  <a:avLst/>
                </a:prstGeom>
                <a:solidFill>
                  <a:schemeClr val="accent5"/>
                </a:solidFill>
                <a:ln w="3175"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7" name="ïśľïde"/>
              <p:cNvGrpSpPr/>
              <p:nvPr/>
            </p:nvGrpSpPr>
            <p:grpSpPr>
              <a:xfrm>
                <a:off x="5109573" y="3316698"/>
                <a:ext cx="1976755" cy="3130551"/>
                <a:chOff x="5077507" y="5125454"/>
                <a:chExt cx="2033447" cy="1852240"/>
              </a:xfrm>
            </p:grpSpPr>
            <p:sp>
              <p:nvSpPr>
                <p:cNvPr id="102" name="iṥ1iḑê"/>
                <p:cNvSpPr/>
                <p:nvPr/>
              </p:nvSpPr>
              <p:spPr bwMode="auto">
                <a:xfrm>
                  <a:off x="5077507" y="5125454"/>
                  <a:ext cx="144360" cy="1852240"/>
                </a:xfrm>
                <a:prstGeom prst="rect">
                  <a:avLst/>
                </a:prstGeom>
                <a:solidFill>
                  <a:schemeClr val="accent3"/>
                </a:solidFill>
                <a:ln w="3175"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3" name="iślîḋe"/>
                <p:cNvSpPr/>
                <p:nvPr/>
              </p:nvSpPr>
              <p:spPr bwMode="auto">
                <a:xfrm>
                  <a:off x="6962022" y="5125454"/>
                  <a:ext cx="148932" cy="1851864"/>
                </a:xfrm>
                <a:prstGeom prst="rect">
                  <a:avLst/>
                </a:prstGeom>
                <a:solidFill>
                  <a:schemeClr val="accent4"/>
                </a:solidFill>
                <a:ln w="6350" cap="rnd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8" name="iśľïḓè"/>
              <p:cNvGrpSpPr/>
              <p:nvPr/>
            </p:nvGrpSpPr>
            <p:grpSpPr>
              <a:xfrm>
                <a:off x="4392812" y="5120338"/>
                <a:ext cx="3391535" cy="1326515"/>
                <a:chOff x="4340208" y="5125451"/>
                <a:chExt cx="3488818" cy="2043605"/>
              </a:xfrm>
            </p:grpSpPr>
            <p:sp>
              <p:nvSpPr>
                <p:cNvPr id="100" name="iṩḷïḓè"/>
                <p:cNvSpPr/>
                <p:nvPr/>
              </p:nvSpPr>
              <p:spPr bwMode="auto">
                <a:xfrm>
                  <a:off x="4340208" y="5125451"/>
                  <a:ext cx="147626" cy="2043605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1" name="îşḷîḋê"/>
                <p:cNvSpPr/>
                <p:nvPr/>
              </p:nvSpPr>
              <p:spPr bwMode="auto">
                <a:xfrm>
                  <a:off x="7697077" y="5125451"/>
                  <a:ext cx="131949" cy="2043605"/>
                </a:xfrm>
                <a:prstGeom prst="rect">
                  <a:avLst/>
                </a:prstGeom>
                <a:solidFill>
                  <a:schemeClr val="accent2"/>
                </a:solidFill>
                <a:ln w="6350" cap="rnd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9" name="iṩḻïdê"/>
              <p:cNvGrpSpPr/>
              <p:nvPr/>
            </p:nvGrpSpPr>
            <p:grpSpPr>
              <a:xfrm>
                <a:off x="4745822" y="4222754"/>
                <a:ext cx="2675890" cy="2224405"/>
                <a:chOff x="4703346" y="5125454"/>
                <a:chExt cx="2752647" cy="1905793"/>
              </a:xfrm>
            </p:grpSpPr>
            <p:sp>
              <p:nvSpPr>
                <p:cNvPr id="98" name="iŝľîḍe"/>
                <p:cNvSpPr/>
                <p:nvPr/>
              </p:nvSpPr>
              <p:spPr bwMode="auto">
                <a:xfrm>
                  <a:off x="4703346" y="5125454"/>
                  <a:ext cx="148933" cy="1905793"/>
                </a:xfrm>
                <a:prstGeom prst="rect">
                  <a:avLst/>
                </a:prstGeom>
                <a:solidFill>
                  <a:schemeClr val="accent2"/>
                </a:solidFill>
                <a:ln w="6350" cap="rnd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9" name="ï$ḻiḋè"/>
                <p:cNvSpPr/>
                <p:nvPr/>
              </p:nvSpPr>
              <p:spPr bwMode="auto">
                <a:xfrm>
                  <a:off x="7322737" y="5125454"/>
                  <a:ext cx="133256" cy="1905793"/>
                </a:xfrm>
                <a:prstGeom prst="rect">
                  <a:avLst/>
                </a:prstGeom>
                <a:solidFill>
                  <a:schemeClr val="accent3"/>
                </a:solidFill>
                <a:ln w="3175"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40" name="ïṧľiḍè"/>
              <p:cNvSpPr/>
              <p:nvPr/>
            </p:nvSpPr>
            <p:spPr bwMode="auto">
              <a:xfrm rot="5400000">
                <a:off x="7282305" y="445480"/>
                <a:ext cx="133335" cy="2287599"/>
              </a:xfrm>
              <a:prstGeom prst="rect">
                <a:avLst/>
              </a:prstGeom>
              <a:solidFill>
                <a:schemeClr val="accent6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íṡļîḑe"/>
              <p:cNvSpPr/>
              <p:nvPr/>
            </p:nvSpPr>
            <p:spPr bwMode="auto">
              <a:xfrm rot="5400000">
                <a:off x="4785196" y="445480"/>
                <a:ext cx="133335" cy="2287599"/>
              </a:xfrm>
              <a:prstGeom prst="rect">
                <a:avLst/>
              </a:prstGeom>
              <a:solidFill>
                <a:schemeClr val="accent5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îs1idê"/>
              <p:cNvSpPr/>
              <p:nvPr/>
            </p:nvSpPr>
            <p:spPr bwMode="auto">
              <a:xfrm rot="5400000">
                <a:off x="7464569" y="1508846"/>
                <a:ext cx="133335" cy="1907472"/>
              </a:xfrm>
              <a:prstGeom prst="rect">
                <a:avLst/>
              </a:prstGeom>
              <a:solidFill>
                <a:schemeClr val="accent5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ślidê"/>
              <p:cNvSpPr/>
              <p:nvPr/>
            </p:nvSpPr>
            <p:spPr bwMode="auto">
              <a:xfrm rot="5400000">
                <a:off x="4594092" y="1508847"/>
                <a:ext cx="133335" cy="1907472"/>
              </a:xfrm>
              <a:prstGeom prst="rect">
                <a:avLst/>
              </a:prstGeom>
              <a:solidFill>
                <a:schemeClr val="accent4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íṥḷiḓe"/>
              <p:cNvSpPr/>
              <p:nvPr/>
            </p:nvSpPr>
            <p:spPr bwMode="auto">
              <a:xfrm rot="5400000">
                <a:off x="7634146" y="2624611"/>
                <a:ext cx="133335" cy="1517506"/>
              </a:xfrm>
              <a:prstGeom prst="rect">
                <a:avLst/>
              </a:prstGeom>
              <a:solidFill>
                <a:schemeClr val="accent4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íSlíďê"/>
              <p:cNvSpPr/>
              <p:nvPr/>
            </p:nvSpPr>
            <p:spPr bwMode="auto">
              <a:xfrm rot="5400000">
                <a:off x="4424491" y="2624613"/>
                <a:ext cx="133335" cy="1517506"/>
              </a:xfrm>
              <a:prstGeom prst="rect">
                <a:avLst/>
              </a:prstGeom>
              <a:solidFill>
                <a:schemeClr val="accent3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ïṩľíḍê"/>
              <p:cNvSpPr/>
              <p:nvPr/>
            </p:nvSpPr>
            <p:spPr bwMode="auto">
              <a:xfrm rot="5400000">
                <a:off x="4244742" y="3710414"/>
                <a:ext cx="133335" cy="1158014"/>
              </a:xfrm>
              <a:prstGeom prst="rect">
                <a:avLst/>
              </a:prstGeom>
              <a:solidFill>
                <a:schemeClr val="accent2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íṥ1iďè"/>
              <p:cNvSpPr/>
              <p:nvPr/>
            </p:nvSpPr>
            <p:spPr bwMode="auto">
              <a:xfrm rot="5400000">
                <a:off x="7803763" y="3710414"/>
                <a:ext cx="133335" cy="1158014"/>
              </a:xfrm>
              <a:prstGeom prst="rect">
                <a:avLst/>
              </a:prstGeom>
              <a:solidFill>
                <a:schemeClr val="accent3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ïṧ1idê"/>
              <p:cNvSpPr/>
              <p:nvPr/>
            </p:nvSpPr>
            <p:spPr bwMode="auto">
              <a:xfrm rot="5400000">
                <a:off x="8026020" y="4786779"/>
                <a:ext cx="133335" cy="800458"/>
              </a:xfrm>
              <a:prstGeom prst="rect">
                <a:avLst/>
              </a:prstGeom>
              <a:solidFill>
                <a:schemeClr val="accent2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išḷîḓê"/>
              <p:cNvSpPr/>
              <p:nvPr/>
            </p:nvSpPr>
            <p:spPr bwMode="auto">
              <a:xfrm rot="5400000">
                <a:off x="4069723" y="4786779"/>
                <a:ext cx="133335" cy="800458"/>
              </a:xfrm>
              <a:prstGeom prst="rect">
                <a:avLst/>
              </a:prstGeom>
              <a:solidFill>
                <a:schemeClr val="accent1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sļíḋé"/>
              <p:cNvSpPr/>
              <p:nvPr/>
            </p:nvSpPr>
            <p:spPr>
              <a:xfrm>
                <a:off x="8410009" y="2137593"/>
                <a:ext cx="711718" cy="711716"/>
              </a:xfrm>
              <a:prstGeom prst="ellipse">
                <a:avLst/>
              </a:prstGeom>
              <a:solidFill>
                <a:schemeClr val="accent5"/>
              </a:solidFill>
              <a:ln w="12700">
                <a:noFill/>
              </a:ln>
              <a:effec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1" name="ïSḷîḍè"/>
              <p:cNvGrpSpPr/>
              <p:nvPr/>
            </p:nvGrpSpPr>
            <p:grpSpPr>
              <a:xfrm>
                <a:off x="3070273" y="3037731"/>
                <a:ext cx="711718" cy="711716"/>
                <a:chOff x="3441226" y="3323778"/>
                <a:chExt cx="624462" cy="624460"/>
              </a:xfrm>
            </p:grpSpPr>
            <p:sp>
              <p:nvSpPr>
                <p:cNvPr id="92" name="íŝḻíḑé"/>
                <p:cNvSpPr/>
                <p:nvPr/>
              </p:nvSpPr>
              <p:spPr>
                <a:xfrm>
                  <a:off x="3441226" y="3323778"/>
                  <a:ext cx="624462" cy="624460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noFill/>
                </a:ln>
                <a:effectLst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4" name="ïsļíḋe"/>
                <p:cNvSpPr/>
                <p:nvPr/>
              </p:nvSpPr>
              <p:spPr bwMode="auto">
                <a:xfrm>
                  <a:off x="3792440" y="3606816"/>
                  <a:ext cx="10590" cy="5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cubicBezTo>
                        <a:pt x="16007" y="16818"/>
                        <a:pt x="8457" y="9069"/>
                        <a:pt x="0" y="0"/>
                      </a:cubicBezTo>
                      <a:cubicBezTo>
                        <a:pt x="6420" y="10388"/>
                        <a:pt x="13700" y="17478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87" name="iṡḷîḑè"/>
              <p:cNvSpPr/>
              <p:nvPr/>
            </p:nvSpPr>
            <p:spPr>
              <a:xfrm>
                <a:off x="3070273" y="2137593"/>
                <a:ext cx="711718" cy="711716"/>
              </a:xfrm>
              <a:prstGeom prst="ellipse">
                <a:avLst/>
              </a:prstGeom>
              <a:solidFill>
                <a:schemeClr val="accent4"/>
              </a:solidFill>
              <a:ln w="12700">
                <a:noFill/>
              </a:ln>
              <a:effec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í$ḷîḑe"/>
              <p:cNvSpPr/>
              <p:nvPr/>
            </p:nvSpPr>
            <p:spPr>
              <a:xfrm>
                <a:off x="8410009" y="1237456"/>
                <a:ext cx="711718" cy="711716"/>
              </a:xfrm>
              <a:prstGeom prst="ellipse">
                <a:avLst/>
              </a:prstGeom>
              <a:solidFill>
                <a:schemeClr val="accent6"/>
              </a:solidFill>
              <a:ln w="12700">
                <a:noFill/>
              </a:ln>
              <a:effec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ïŝ1îďé"/>
              <p:cNvSpPr/>
              <p:nvPr/>
            </p:nvSpPr>
            <p:spPr>
              <a:xfrm>
                <a:off x="8410009" y="3037731"/>
                <a:ext cx="711718" cy="711716"/>
              </a:xfrm>
              <a:prstGeom prst="ellipse">
                <a:avLst/>
              </a:prstGeom>
              <a:solidFill>
                <a:schemeClr val="accent4"/>
              </a:solidFill>
              <a:ln w="12700">
                <a:noFill/>
              </a:ln>
              <a:effec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ṡlîḍè"/>
              <p:cNvSpPr/>
              <p:nvPr/>
            </p:nvSpPr>
            <p:spPr>
              <a:xfrm>
                <a:off x="3070273" y="3937868"/>
                <a:ext cx="711718" cy="711716"/>
              </a:xfrm>
              <a:prstGeom prst="ellipse">
                <a:avLst/>
              </a:prstGeom>
              <a:solidFill>
                <a:schemeClr val="accent2"/>
              </a:solidFill>
              <a:ln w="12700">
                <a:noFill/>
              </a:ln>
              <a:effec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ş1íḓe"/>
              <p:cNvSpPr/>
              <p:nvPr/>
            </p:nvSpPr>
            <p:spPr>
              <a:xfrm>
                <a:off x="8410009" y="3937868"/>
                <a:ext cx="711718" cy="711716"/>
              </a:xfrm>
              <a:prstGeom prst="ellipse">
                <a:avLst/>
              </a:prstGeom>
              <a:solidFill>
                <a:schemeClr val="accent3"/>
              </a:solidFill>
              <a:ln w="12700">
                <a:noFill/>
              </a:ln>
              <a:effec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š1íḍé"/>
              <p:cNvSpPr/>
              <p:nvPr/>
            </p:nvSpPr>
            <p:spPr>
              <a:xfrm>
                <a:off x="8410009" y="4838003"/>
                <a:ext cx="711718" cy="711716"/>
              </a:xfrm>
              <a:prstGeom prst="ellipse">
                <a:avLst/>
              </a:prstGeom>
              <a:solidFill>
                <a:schemeClr val="accent2"/>
              </a:solidFill>
              <a:ln w="12700">
                <a:noFill/>
              </a:ln>
              <a:effec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îṥḻíḓê"/>
              <p:cNvSpPr/>
              <p:nvPr/>
            </p:nvSpPr>
            <p:spPr>
              <a:xfrm>
                <a:off x="3070273" y="1237456"/>
                <a:ext cx="711718" cy="711716"/>
              </a:xfrm>
              <a:prstGeom prst="ellipse">
                <a:avLst/>
              </a:prstGeom>
              <a:solidFill>
                <a:schemeClr val="accent5"/>
              </a:solidFill>
              <a:ln w="12700">
                <a:noFill/>
              </a:ln>
              <a:effec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iṧlîďé"/>
              <p:cNvSpPr/>
              <p:nvPr/>
            </p:nvSpPr>
            <p:spPr>
              <a:xfrm>
                <a:off x="3070273" y="4838003"/>
                <a:ext cx="711718" cy="711716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" name="ïṣļiḓè"/>
            <p:cNvSpPr txBox="1"/>
            <p:nvPr/>
          </p:nvSpPr>
          <p:spPr>
            <a:xfrm>
              <a:off x="921000" y="4995387"/>
              <a:ext cx="2036081" cy="396134"/>
            </a:xfrm>
            <a:prstGeom prst="rect">
              <a:avLst/>
            </a:prstGeom>
          </p:spPr>
          <p:txBody>
            <a:bodyPr wrap="none" anchor="t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39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1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3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5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/>
                <a:t>多平台注册</a:t>
              </a:r>
              <a:endParaRPr lang="zh-CN" altLang="en-US" b="1" dirty="0"/>
            </a:p>
          </p:txBody>
        </p:sp>
        <p:sp>
          <p:nvSpPr>
            <p:cNvPr id="10" name="îSḷîḍé"/>
            <p:cNvSpPr txBox="1"/>
            <p:nvPr/>
          </p:nvSpPr>
          <p:spPr>
            <a:xfrm>
              <a:off x="921000" y="4095387"/>
              <a:ext cx="2036081" cy="396134"/>
            </a:xfrm>
            <a:prstGeom prst="rect">
              <a:avLst/>
            </a:prstGeom>
          </p:spPr>
          <p:txBody>
            <a:bodyPr wrap="none" anchor="t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39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1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3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5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/>
                <a:t>违章处理</a:t>
              </a:r>
              <a:endParaRPr lang="zh-CN" altLang="en-US" b="1" dirty="0"/>
            </a:p>
          </p:txBody>
        </p:sp>
        <p:sp>
          <p:nvSpPr>
            <p:cNvPr id="12" name="îŝľídê"/>
            <p:cNvSpPr txBox="1"/>
            <p:nvPr/>
          </p:nvSpPr>
          <p:spPr>
            <a:xfrm>
              <a:off x="921000" y="3195387"/>
              <a:ext cx="2036081" cy="396134"/>
            </a:xfrm>
            <a:prstGeom prst="rect">
              <a:avLst/>
            </a:prstGeom>
          </p:spPr>
          <p:txBody>
            <a:bodyPr wrap="none" anchor="t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39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1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3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5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/>
                <a:t>保险理赔</a:t>
              </a:r>
              <a:endParaRPr lang="zh-CN" altLang="en-US" b="1" dirty="0"/>
            </a:p>
          </p:txBody>
        </p:sp>
        <p:sp>
          <p:nvSpPr>
            <p:cNvPr id="14" name="islîḍê"/>
            <p:cNvSpPr txBox="1"/>
            <p:nvPr/>
          </p:nvSpPr>
          <p:spPr>
            <a:xfrm>
              <a:off x="921000" y="2296022"/>
              <a:ext cx="2036081" cy="396134"/>
            </a:xfrm>
            <a:prstGeom prst="rect">
              <a:avLst/>
            </a:prstGeom>
          </p:spPr>
          <p:txBody>
            <a:bodyPr wrap="none" anchor="t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39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1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3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5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/>
                <a:t>运营管理</a:t>
              </a:r>
              <a:endParaRPr lang="zh-CN" altLang="en-US" b="1" dirty="0"/>
            </a:p>
          </p:txBody>
        </p:sp>
        <p:sp>
          <p:nvSpPr>
            <p:cNvPr id="16" name="ïśľîdê"/>
            <p:cNvSpPr txBox="1"/>
            <p:nvPr/>
          </p:nvSpPr>
          <p:spPr>
            <a:xfrm>
              <a:off x="921000" y="1435392"/>
              <a:ext cx="2036081" cy="396134"/>
            </a:xfrm>
            <a:prstGeom prst="rect">
              <a:avLst/>
            </a:prstGeom>
          </p:spPr>
          <p:txBody>
            <a:bodyPr wrap="none" anchor="t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39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1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3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5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/>
                <a:t>车务管理</a:t>
              </a:r>
              <a:endParaRPr lang="zh-CN" altLang="en-US" b="1" dirty="0"/>
            </a:p>
          </p:txBody>
        </p:sp>
        <p:sp>
          <p:nvSpPr>
            <p:cNvPr id="22" name="ïšļïḍê"/>
            <p:cNvSpPr txBox="1"/>
            <p:nvPr/>
          </p:nvSpPr>
          <p:spPr>
            <a:xfrm>
              <a:off x="9234919" y="4998562"/>
              <a:ext cx="2036081" cy="396134"/>
            </a:xfrm>
            <a:prstGeom prst="rect">
              <a:avLst/>
            </a:prstGeom>
          </p:spPr>
          <p:txBody>
            <a:bodyPr wrap="none" anchor="t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39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1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3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5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/>
                <a:t>急难求助</a:t>
              </a:r>
              <a:endParaRPr lang="zh-CN" altLang="en-US" b="1" dirty="0"/>
            </a:p>
          </p:txBody>
        </p:sp>
        <p:sp>
          <p:nvSpPr>
            <p:cNvPr id="24" name="íŝ1ide"/>
            <p:cNvSpPr txBox="1"/>
            <p:nvPr/>
          </p:nvSpPr>
          <p:spPr>
            <a:xfrm>
              <a:off x="9234919" y="4090942"/>
              <a:ext cx="2036081" cy="396134"/>
            </a:xfrm>
            <a:prstGeom prst="rect">
              <a:avLst/>
            </a:prstGeom>
          </p:spPr>
          <p:txBody>
            <a:bodyPr wrap="none" anchor="t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39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1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3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5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/>
                <a:t>平台接单咨询</a:t>
              </a:r>
              <a:endParaRPr lang="zh-CN" altLang="en-US" b="1" dirty="0"/>
            </a:p>
          </p:txBody>
        </p:sp>
        <p:sp>
          <p:nvSpPr>
            <p:cNvPr id="26" name="íšľîḋè"/>
            <p:cNvSpPr txBox="1"/>
            <p:nvPr/>
          </p:nvSpPr>
          <p:spPr>
            <a:xfrm>
              <a:off x="9234919" y="3176972"/>
              <a:ext cx="2036081" cy="396134"/>
            </a:xfrm>
            <a:prstGeom prst="rect">
              <a:avLst/>
            </a:prstGeom>
          </p:spPr>
          <p:txBody>
            <a:bodyPr wrap="none" anchor="t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39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1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3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5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>
                  <a:sym typeface="+mn-ea"/>
                </a:rPr>
                <a:t>事故定责</a:t>
              </a:r>
              <a:endParaRPr lang="zh-CN" altLang="en-US" b="1" dirty="0"/>
            </a:p>
          </p:txBody>
        </p:sp>
        <p:sp>
          <p:nvSpPr>
            <p:cNvPr id="28" name="íṩľïḍê"/>
            <p:cNvSpPr txBox="1"/>
            <p:nvPr/>
          </p:nvSpPr>
          <p:spPr>
            <a:xfrm>
              <a:off x="9234919" y="2291577"/>
              <a:ext cx="2036081" cy="396134"/>
            </a:xfrm>
            <a:prstGeom prst="rect">
              <a:avLst/>
            </a:prstGeom>
          </p:spPr>
          <p:txBody>
            <a:bodyPr wrap="none" anchor="t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39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1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3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5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/>
                <a:t>法律援助</a:t>
              </a:r>
              <a:endParaRPr lang="zh-CN" altLang="en-US" b="1" dirty="0"/>
            </a:p>
          </p:txBody>
        </p:sp>
        <p:sp>
          <p:nvSpPr>
            <p:cNvPr id="30" name="ïšlíḍé"/>
            <p:cNvSpPr txBox="1"/>
            <p:nvPr/>
          </p:nvSpPr>
          <p:spPr>
            <a:xfrm>
              <a:off x="9234919" y="1435392"/>
              <a:ext cx="2036081" cy="396134"/>
            </a:xfrm>
            <a:prstGeom prst="rect">
              <a:avLst/>
            </a:prstGeom>
          </p:spPr>
          <p:txBody>
            <a:bodyPr wrap="none" anchor="t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39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1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3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565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 dirty="0"/>
                <a:t>维修保养</a:t>
              </a:r>
              <a:endParaRPr lang="zh-CN" altLang="en-US" b="1" dirty="0"/>
            </a:p>
          </p:txBody>
        </p:sp>
      </p:grpSp>
      <p:sp>
        <p:nvSpPr>
          <p:cNvPr id="110" name="iṥ1iḑê"/>
          <p:cNvSpPr/>
          <p:nvPr/>
        </p:nvSpPr>
        <p:spPr bwMode="auto">
          <a:xfrm>
            <a:off x="3791585" y="5897880"/>
            <a:ext cx="141605" cy="488315"/>
          </a:xfrm>
          <a:prstGeom prst="rect">
            <a:avLst/>
          </a:prstGeom>
          <a:solidFill>
            <a:schemeClr val="accent3"/>
          </a:solidFill>
          <a:ln w="3175">
            <a:noFill/>
          </a:ln>
        </p:spPr>
        <p:txBody>
          <a:bodyPr anchor="ctr"/>
          <a:p>
            <a:pPr algn="ctr"/>
          </a:p>
        </p:txBody>
      </p:sp>
      <p:sp>
        <p:nvSpPr>
          <p:cNvPr id="111" name="íSlíďê"/>
          <p:cNvSpPr/>
          <p:nvPr/>
        </p:nvSpPr>
        <p:spPr bwMode="auto">
          <a:xfrm rot="5400000">
            <a:off x="3640455" y="5738495"/>
            <a:ext cx="133350" cy="451485"/>
          </a:xfrm>
          <a:prstGeom prst="rect">
            <a:avLst/>
          </a:prstGeom>
          <a:solidFill>
            <a:schemeClr val="accent3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112" name="íŝḻíḑé"/>
          <p:cNvSpPr/>
          <p:nvPr/>
        </p:nvSpPr>
        <p:spPr>
          <a:xfrm>
            <a:off x="2819448" y="5618371"/>
            <a:ext cx="711718" cy="711716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p>
            <a:pPr algn="ctr"/>
          </a:p>
        </p:txBody>
      </p:sp>
      <p:sp>
        <p:nvSpPr>
          <p:cNvPr id="113" name="iṥ1iḑê"/>
          <p:cNvSpPr/>
          <p:nvPr/>
        </p:nvSpPr>
        <p:spPr bwMode="auto">
          <a:xfrm>
            <a:off x="7755890" y="5890260"/>
            <a:ext cx="141605" cy="488315"/>
          </a:xfrm>
          <a:prstGeom prst="rect">
            <a:avLst/>
          </a:prstGeom>
          <a:solidFill>
            <a:schemeClr val="accent3"/>
          </a:solidFill>
          <a:ln w="3175">
            <a:noFill/>
          </a:ln>
        </p:spPr>
        <p:txBody>
          <a:bodyPr anchor="ctr"/>
          <a:p>
            <a:pPr algn="ctr"/>
          </a:p>
        </p:txBody>
      </p:sp>
      <p:sp>
        <p:nvSpPr>
          <p:cNvPr id="114" name="íSlíďê"/>
          <p:cNvSpPr/>
          <p:nvPr/>
        </p:nvSpPr>
        <p:spPr bwMode="auto">
          <a:xfrm rot="5400000">
            <a:off x="7914640" y="5730240"/>
            <a:ext cx="133350" cy="451485"/>
          </a:xfrm>
          <a:prstGeom prst="rect">
            <a:avLst/>
          </a:prstGeom>
          <a:solidFill>
            <a:schemeClr val="accent3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115" name="íŝḻíḑé"/>
          <p:cNvSpPr/>
          <p:nvPr/>
        </p:nvSpPr>
        <p:spPr>
          <a:xfrm>
            <a:off x="8159163" y="5589796"/>
            <a:ext cx="711718" cy="711716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p>
            <a:pPr algn="ctr"/>
          </a:p>
        </p:txBody>
      </p:sp>
      <p:sp>
        <p:nvSpPr>
          <p:cNvPr id="116" name="ïṣļiḓè"/>
          <p:cNvSpPr txBox="1"/>
          <p:nvPr/>
        </p:nvSpPr>
        <p:spPr>
          <a:xfrm>
            <a:off x="670175" y="5766277"/>
            <a:ext cx="2036081" cy="396134"/>
          </a:xfrm>
          <a:prstGeom prst="rect">
            <a:avLst/>
          </a:prstGeom>
        </p:spPr>
        <p:txBody>
          <a:bodyPr wrap="none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</a:defRPr>
            </a:lvl5pPr>
            <a:lvl6pPr marL="25139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6pPr>
            <a:lvl7pPr marL="29711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7pPr>
            <a:lvl8pPr marL="34283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8pPr>
            <a:lvl9pPr marL="38855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/>
              <a:t>售后服务</a:t>
            </a:r>
            <a:endParaRPr lang="zh-CN" altLang="en-US" b="1" dirty="0"/>
          </a:p>
        </p:txBody>
      </p:sp>
      <p:sp>
        <p:nvSpPr>
          <p:cNvPr id="118" name="ïšļïḍê"/>
          <p:cNvSpPr txBox="1"/>
          <p:nvPr/>
        </p:nvSpPr>
        <p:spPr>
          <a:xfrm>
            <a:off x="8984094" y="5747227"/>
            <a:ext cx="2036081" cy="396134"/>
          </a:xfrm>
          <a:prstGeom prst="rect">
            <a:avLst/>
          </a:prstGeom>
        </p:spPr>
        <p:txBody>
          <a:bodyPr wrap="none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</a:defRPr>
            </a:lvl5pPr>
            <a:lvl6pPr marL="25139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6pPr>
            <a:lvl7pPr marL="29711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7pPr>
            <a:lvl8pPr marL="34283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8pPr>
            <a:lvl9pPr marL="38855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/>
              <a:t>道路救援</a:t>
            </a:r>
            <a:endParaRPr lang="zh-CN" altLang="en-US" b="1" dirty="0"/>
          </a:p>
        </p:txBody>
      </p:sp>
      <p:pic>
        <p:nvPicPr>
          <p:cNvPr id="123" name="图片 122" descr="车务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10" y="1294765"/>
            <a:ext cx="475615" cy="475615"/>
          </a:xfrm>
          <a:prstGeom prst="rect">
            <a:avLst/>
          </a:prstGeom>
        </p:spPr>
      </p:pic>
      <p:pic>
        <p:nvPicPr>
          <p:cNvPr id="124" name="图片 123" descr="运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265" y="2266950"/>
            <a:ext cx="331470" cy="331470"/>
          </a:xfrm>
          <a:prstGeom prst="rect">
            <a:avLst/>
          </a:prstGeom>
        </p:spPr>
      </p:pic>
      <p:pic>
        <p:nvPicPr>
          <p:cNvPr id="125" name="图片 124" descr="保险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465" y="3115945"/>
            <a:ext cx="433705" cy="433705"/>
          </a:xfrm>
          <a:prstGeom prst="rect">
            <a:avLst/>
          </a:prstGeom>
        </p:spPr>
      </p:pic>
      <p:pic>
        <p:nvPicPr>
          <p:cNvPr id="126" name="图片 125" descr="违章查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295" y="4048760"/>
            <a:ext cx="358775" cy="358775"/>
          </a:xfrm>
          <a:prstGeom prst="rect">
            <a:avLst/>
          </a:prstGeom>
        </p:spPr>
      </p:pic>
      <p:pic>
        <p:nvPicPr>
          <p:cNvPr id="127" name="图片 126" descr="平台_字典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295" y="4964430"/>
            <a:ext cx="323850" cy="323850"/>
          </a:xfrm>
          <a:prstGeom prst="rect">
            <a:avLst/>
          </a:prstGeom>
        </p:spPr>
      </p:pic>
      <p:pic>
        <p:nvPicPr>
          <p:cNvPr id="128" name="图片 127" descr="售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5295" y="5781675"/>
            <a:ext cx="386080" cy="386080"/>
          </a:xfrm>
          <a:prstGeom prst="rect">
            <a:avLst/>
          </a:prstGeom>
        </p:spPr>
      </p:pic>
      <p:pic>
        <p:nvPicPr>
          <p:cNvPr id="129" name="图片 128" descr="项目保养提醒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820" y="1351915"/>
            <a:ext cx="352425" cy="352425"/>
          </a:xfrm>
          <a:prstGeom prst="rect">
            <a:avLst/>
          </a:prstGeom>
        </p:spPr>
      </p:pic>
      <p:pic>
        <p:nvPicPr>
          <p:cNvPr id="130" name="图片 129" descr="法律援助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1040" y="2239010"/>
            <a:ext cx="387985" cy="387985"/>
          </a:xfrm>
          <a:prstGeom prst="rect">
            <a:avLst/>
          </a:prstGeom>
        </p:spPr>
      </p:pic>
      <p:pic>
        <p:nvPicPr>
          <p:cNvPr id="131" name="图片 130" descr="交通事故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1990" y="3087370"/>
            <a:ext cx="425450" cy="425450"/>
          </a:xfrm>
          <a:prstGeom prst="rect">
            <a:avLst/>
          </a:prstGeom>
        </p:spPr>
      </p:pic>
      <p:pic>
        <p:nvPicPr>
          <p:cNvPr id="132" name="图片 131" descr="咨询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4060" y="4067810"/>
            <a:ext cx="320675" cy="320675"/>
          </a:xfrm>
          <a:prstGeom prst="rect">
            <a:avLst/>
          </a:prstGeom>
        </p:spPr>
      </p:pic>
      <p:pic>
        <p:nvPicPr>
          <p:cNvPr id="133" name="图片 132" descr="求助1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1680" y="4983480"/>
            <a:ext cx="304800" cy="304800"/>
          </a:xfrm>
          <a:prstGeom prst="rect">
            <a:avLst/>
          </a:prstGeom>
        </p:spPr>
      </p:pic>
      <p:pic>
        <p:nvPicPr>
          <p:cNvPr id="134" name="图片 133" descr="道路救援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1680" y="5781675"/>
            <a:ext cx="342900" cy="342900"/>
          </a:xfrm>
          <a:prstGeom prst="rect">
            <a:avLst/>
          </a:prstGeom>
        </p:spPr>
      </p:pic>
      <p:sp>
        <p:nvSpPr>
          <p:cNvPr id="135" name="ïšļïḍê"/>
          <p:cNvSpPr txBox="1"/>
          <p:nvPr/>
        </p:nvSpPr>
        <p:spPr>
          <a:xfrm>
            <a:off x="4418330" y="6386830"/>
            <a:ext cx="3209290" cy="396240"/>
          </a:xfrm>
          <a:prstGeom prst="rect">
            <a:avLst/>
          </a:prstGeom>
        </p:spPr>
        <p:txBody>
          <a:bodyPr wrap="none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</a:defRPr>
            </a:lvl5pPr>
            <a:lvl6pPr marL="25139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6pPr>
            <a:lvl7pPr marL="29711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7pPr>
            <a:lvl8pPr marL="34283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8pPr>
            <a:lvl9pPr marL="388556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/>
              <a:t>VIP</a:t>
            </a:r>
            <a:r>
              <a:rPr lang="zh-CN" altLang="en-US" b="1" dirty="0"/>
              <a:t>权益（租购车辆即可享用</a:t>
            </a:r>
            <a:r>
              <a:rPr lang="zh-CN" altLang="en-US" b="1" dirty="0"/>
              <a:t>）</a:t>
            </a:r>
            <a:endParaRPr lang="zh-CN" altLang="en-US" b="1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65023" y="2094592"/>
            <a:ext cx="4535055" cy="65679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运营推广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59250" y="3030537"/>
            <a:ext cx="4546600" cy="101562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940437" y="2038032"/>
            <a:ext cx="1338096" cy="177535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24316A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rgbClr val="24316A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314825" y="2800350"/>
            <a:ext cx="4558242" cy="0"/>
          </a:xfrm>
          <a:prstGeom prst="line">
            <a:avLst/>
          </a:prstGeom>
          <a:ln>
            <a:solidFill>
              <a:srgbClr val="243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平台与合伙人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7" name="图片 36" descr="平台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3630" y="1213485"/>
            <a:ext cx="4357370" cy="461327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054725" y="2672715"/>
            <a:ext cx="521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/>
              <a:t>一个平台对应多个合伙人</a:t>
            </a:r>
            <a:endParaRPr lang="zh-CN" altLang="en-US" sz="3600" b="1"/>
          </a:p>
        </p:txBody>
      </p:sp>
      <p:sp>
        <p:nvSpPr>
          <p:cNvPr id="39" name="文本框 38"/>
          <p:cNvSpPr txBox="1"/>
          <p:nvPr/>
        </p:nvSpPr>
        <p:spPr>
          <a:xfrm>
            <a:off x="6054725" y="365569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平台通过总后台可添加编辑以及删除合伙人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合伙人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7aad327f-96ee-479b-9e47-4d9af0f21fa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08273" y="1494000"/>
            <a:ext cx="8892642" cy="4544880"/>
            <a:chOff x="1308273" y="1494000"/>
            <a:chExt cx="8892642" cy="4544880"/>
          </a:xfrm>
        </p:grpSpPr>
        <p:sp>
          <p:nvSpPr>
            <p:cNvPr id="32" name="íṥ1iḍè"/>
            <p:cNvSpPr/>
            <p:nvPr/>
          </p:nvSpPr>
          <p:spPr>
            <a:xfrm>
              <a:off x="3731650" y="3037186"/>
              <a:ext cx="1548058" cy="134681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0" name="ïṩḻîḍe"/>
            <p:cNvSpPr/>
            <p:nvPr/>
          </p:nvSpPr>
          <p:spPr>
            <a:xfrm>
              <a:off x="6414731" y="3037186"/>
              <a:ext cx="1548058" cy="134681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8" name="íṩľîḓé"/>
            <p:cNvSpPr/>
            <p:nvPr/>
          </p:nvSpPr>
          <p:spPr>
            <a:xfrm>
              <a:off x="5073191" y="3803780"/>
              <a:ext cx="1548058" cy="134681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6" name="išľïḋê"/>
            <p:cNvSpPr/>
            <p:nvPr/>
          </p:nvSpPr>
          <p:spPr>
            <a:xfrm>
              <a:off x="5073191" y="2270591"/>
              <a:ext cx="1548058" cy="134681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10" name="肘形连接符 9"/>
            <p:cNvCxnSpPr/>
            <p:nvPr/>
          </p:nvCxnSpPr>
          <p:spPr>
            <a:xfrm rot="10800000" flipH="1" flipV="1">
              <a:off x="2674264" y="1886951"/>
              <a:ext cx="2735629" cy="383639"/>
            </a:xfrm>
            <a:prstGeom prst="bentConnector4">
              <a:avLst>
                <a:gd name="adj1" fmla="val -8356"/>
                <a:gd name="adj2" fmla="val -163881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/>
            <p:nvPr/>
          </p:nvCxnSpPr>
          <p:spPr>
            <a:xfrm flipV="1">
              <a:off x="7962789" y="2099905"/>
              <a:ext cx="1622818" cy="1610687"/>
            </a:xfrm>
            <a:prstGeom prst="bentConnector3">
              <a:avLst>
                <a:gd name="adj1" fmla="val 114087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/>
            <p:nvPr/>
          </p:nvCxnSpPr>
          <p:spPr>
            <a:xfrm>
              <a:off x="6621249" y="4477186"/>
              <a:ext cx="2964358" cy="673405"/>
            </a:xfrm>
            <a:prstGeom prst="bentConnector3">
              <a:avLst>
                <a:gd name="adj1" fmla="val 107712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/>
            <p:nvPr/>
          </p:nvCxnSpPr>
          <p:spPr>
            <a:xfrm rot="10800000" flipH="1">
              <a:off x="2606394" y="3710593"/>
              <a:ext cx="1125255" cy="1759237"/>
            </a:xfrm>
            <a:prstGeom prst="bentConnector3">
              <a:avLst>
                <a:gd name="adj1" fmla="val -20315"/>
              </a:avLst>
            </a:prstGeom>
            <a:ln w="3175">
              <a:solidFill>
                <a:schemeClr val="tx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î$ļiḍé"/>
            <p:cNvGrpSpPr/>
            <p:nvPr/>
          </p:nvGrpSpPr>
          <p:grpSpPr>
            <a:xfrm>
              <a:off x="1308273" y="1494000"/>
              <a:ext cx="4102100" cy="1158875"/>
              <a:chOff x="1273041" y="2098155"/>
              <a:chExt cx="4102100" cy="1158875"/>
            </a:xfrm>
          </p:grpSpPr>
          <p:sp>
            <p:nvSpPr>
              <p:cNvPr id="24" name="iSļiḍê"/>
              <p:cNvSpPr/>
              <p:nvPr/>
            </p:nvSpPr>
            <p:spPr bwMode="auto">
              <a:xfrm>
                <a:off x="1273041" y="2485505"/>
                <a:ext cx="4102100" cy="771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latin typeface="+mn-ea"/>
                    <a:cs typeface="+mn-ea"/>
                  </a:rPr>
                  <a:t>通过合伙人后台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+mn-ea"/>
                    <a:cs typeface="+mn-ea"/>
                  </a:rPr>
                  <a:t>二维码或链接</a:t>
                </a:r>
                <a:r>
                  <a:rPr lang="zh-CN" altLang="en-US" sz="1400" dirty="0">
                    <a:latin typeface="+mn-ea"/>
                    <a:cs typeface="+mn-ea"/>
                  </a:rPr>
                  <a:t>下载</a:t>
                </a:r>
                <a:r>
                  <a:rPr lang="en-US" altLang="zh-CN" sz="1400" dirty="0">
                    <a:latin typeface="+mn-ea"/>
                    <a:cs typeface="+mn-ea"/>
                  </a:rPr>
                  <a:t>APP</a:t>
                </a:r>
                <a:r>
                  <a:rPr lang="zh-CN" altLang="en-US" sz="1400" dirty="0">
                    <a:latin typeface="+mn-ea"/>
                    <a:cs typeface="+mn-ea"/>
                  </a:rPr>
                  <a:t>或则注册，即可成为合伙人旗下的司机</a:t>
                </a:r>
                <a:endParaRPr lang="zh-CN" altLang="en-US" sz="1400" dirty="0">
                  <a:latin typeface="+mn-ea"/>
                  <a:cs typeface="+mn-ea"/>
                </a:endParaRPr>
              </a:p>
            </p:txBody>
          </p:sp>
          <p:sp>
            <p:nvSpPr>
              <p:cNvPr id="25" name="íṡ1íḓê"/>
              <p:cNvSpPr txBox="1"/>
              <p:nvPr/>
            </p:nvSpPr>
            <p:spPr bwMode="auto">
              <a:xfrm>
                <a:off x="2695441" y="2098155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拉新获取奖励（</a:t>
                </a:r>
                <a:r>
                  <a:rPr lang="en-US" altLang="zh-CN" b="1" dirty="0"/>
                  <a:t>1000</a:t>
                </a:r>
                <a:r>
                  <a:rPr lang="zh-CN" altLang="en-US" b="1" dirty="0"/>
                  <a:t>元）</a:t>
                </a:r>
                <a:endParaRPr lang="zh-CN" altLang="en-US" b="1" dirty="0"/>
              </a:p>
            </p:txBody>
          </p:sp>
        </p:grpSp>
        <p:grpSp>
          <p:nvGrpSpPr>
            <p:cNvPr id="15" name="îśḷíḓê"/>
            <p:cNvGrpSpPr/>
            <p:nvPr/>
          </p:nvGrpSpPr>
          <p:grpSpPr>
            <a:xfrm>
              <a:off x="2640238" y="5094000"/>
              <a:ext cx="3062605" cy="944880"/>
              <a:chOff x="2775153" y="4646464"/>
              <a:chExt cx="3062605" cy="944880"/>
            </a:xfrm>
          </p:grpSpPr>
          <p:sp>
            <p:nvSpPr>
              <p:cNvPr id="22" name="ïṧľíḑe"/>
              <p:cNvSpPr/>
              <p:nvPr/>
            </p:nvSpPr>
            <p:spPr bwMode="auto">
              <a:xfrm>
                <a:off x="2775153" y="5033814"/>
                <a:ext cx="3062605" cy="557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dirty="0"/>
                  <a:t>旗下司机完成订单后，</a:t>
                </a:r>
                <a:r>
                  <a:rPr lang="zh-CN" altLang="en-US" sz="1400" dirty="0">
                    <a:solidFill>
                      <a:srgbClr val="C00000"/>
                    </a:solidFill>
                  </a:rPr>
                  <a:t>平台收取</a:t>
                </a:r>
                <a:r>
                  <a:rPr lang="en-US" altLang="zh-CN" sz="1400" dirty="0">
                    <a:solidFill>
                      <a:srgbClr val="C00000"/>
                    </a:solidFill>
                  </a:rPr>
                  <a:t>20%</a:t>
                </a:r>
                <a:r>
                  <a:rPr lang="zh-CN" altLang="en-US" sz="1400" dirty="0">
                    <a:solidFill>
                      <a:srgbClr val="C00000"/>
                    </a:solidFill>
                  </a:rPr>
                  <a:t>的手续费</a:t>
                </a:r>
                <a:r>
                  <a:rPr lang="zh-CN" altLang="en-US" sz="1400" dirty="0"/>
                  <a:t>，剩下的作为合伙人的佣金</a:t>
                </a:r>
                <a:endParaRPr lang="zh-CN" altLang="en-US" sz="1400" dirty="0"/>
              </a:p>
            </p:txBody>
          </p:sp>
          <p:sp>
            <p:nvSpPr>
              <p:cNvPr id="23" name="îṥļiḑé"/>
              <p:cNvSpPr txBox="1"/>
              <p:nvPr/>
            </p:nvSpPr>
            <p:spPr bwMode="auto">
              <a:xfrm>
                <a:off x="2775153" y="464646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佣金</a:t>
                </a:r>
                <a:endParaRPr lang="zh-CN" altLang="en-US" sz="1800" b="1" dirty="0"/>
              </a:p>
            </p:txBody>
          </p:sp>
        </p:grpSp>
        <p:grpSp>
          <p:nvGrpSpPr>
            <p:cNvPr id="16" name="íśļiḑé"/>
            <p:cNvGrpSpPr/>
            <p:nvPr/>
          </p:nvGrpSpPr>
          <p:grpSpPr>
            <a:xfrm>
              <a:off x="6622055" y="1706954"/>
              <a:ext cx="2910205" cy="944880"/>
              <a:chOff x="6691925" y="2485752"/>
              <a:chExt cx="2910205" cy="944880"/>
            </a:xfrm>
          </p:grpSpPr>
          <p:sp>
            <p:nvSpPr>
              <p:cNvPr id="20" name="ïṧḻíḋe"/>
              <p:cNvSpPr/>
              <p:nvPr/>
            </p:nvSpPr>
            <p:spPr bwMode="auto">
              <a:xfrm>
                <a:off x="6691925" y="2873102"/>
                <a:ext cx="2910205" cy="557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400" dirty="0"/>
                  <a:t>通过合伙人后台查看旗下司机资料，以及旗下司机的订单</a:t>
                </a:r>
                <a:endParaRPr lang="zh-CN" altLang="en-US" sz="1400" dirty="0"/>
              </a:p>
            </p:txBody>
          </p:sp>
          <p:sp>
            <p:nvSpPr>
              <p:cNvPr id="21" name="ïŝľîḑé"/>
              <p:cNvSpPr txBox="1"/>
              <p:nvPr/>
            </p:nvSpPr>
            <p:spPr bwMode="auto">
              <a:xfrm>
                <a:off x="7493930" y="2485752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管理旗下司机</a:t>
                </a:r>
                <a:endParaRPr lang="zh-CN" altLang="en-US" sz="1800" b="1" dirty="0"/>
              </a:p>
            </p:txBody>
          </p:sp>
        </p:grpSp>
        <p:grpSp>
          <p:nvGrpSpPr>
            <p:cNvPr id="17" name="iś1ïḍe"/>
            <p:cNvGrpSpPr/>
            <p:nvPr/>
          </p:nvGrpSpPr>
          <p:grpSpPr>
            <a:xfrm>
              <a:off x="6522995" y="4766951"/>
              <a:ext cx="3677920" cy="1157605"/>
              <a:chOff x="6401146" y="5087994"/>
              <a:chExt cx="3677920" cy="1157605"/>
            </a:xfrm>
          </p:grpSpPr>
          <p:sp>
            <p:nvSpPr>
              <p:cNvPr id="18" name="iṡļídè"/>
              <p:cNvSpPr/>
              <p:nvPr/>
            </p:nvSpPr>
            <p:spPr bwMode="auto">
              <a:xfrm>
                <a:off x="6401146" y="5475344"/>
                <a:ext cx="3677920" cy="770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400" dirty="0"/>
                  <a:t>合伙人可通过合伙人后台提交</a:t>
                </a:r>
                <a:r>
                  <a:rPr lang="zh-CN" altLang="en-US" sz="1400" dirty="0">
                    <a:solidFill>
                      <a:srgbClr val="C00000"/>
                    </a:solidFill>
                  </a:rPr>
                  <a:t>提现核销审核</a:t>
                </a:r>
                <a:r>
                  <a:rPr lang="zh-CN" altLang="en-US" sz="1400" dirty="0"/>
                  <a:t>，管理员可通过总后审核申请</a:t>
                </a:r>
                <a:r>
                  <a:rPr lang="en-US" altLang="zh-CN" sz="1400" dirty="0"/>
                  <a:t>.</a:t>
                </a:r>
                <a:endParaRPr lang="en-US" altLang="zh-CN" sz="1400" dirty="0"/>
              </a:p>
            </p:txBody>
          </p:sp>
          <p:sp>
            <p:nvSpPr>
              <p:cNvPr id="19" name="îš1îďè"/>
              <p:cNvSpPr txBox="1"/>
              <p:nvPr/>
            </p:nvSpPr>
            <p:spPr bwMode="auto">
              <a:xfrm>
                <a:off x="7302211" y="508799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核销</a:t>
                </a:r>
                <a:endParaRPr lang="zh-CN" altLang="en-US" sz="1800" b="1" dirty="0"/>
              </a:p>
            </p:txBody>
          </p:sp>
        </p:grpSp>
      </p:grpSp>
      <p:pic>
        <p:nvPicPr>
          <p:cNvPr id="34" name="图片 33" descr="邀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85" y="2730500"/>
            <a:ext cx="427990" cy="427990"/>
          </a:xfrm>
          <a:prstGeom prst="rect">
            <a:avLst/>
          </a:prstGeom>
        </p:spPr>
      </p:pic>
      <p:pic>
        <p:nvPicPr>
          <p:cNvPr id="35" name="图片 34" descr="管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460" y="3517265"/>
            <a:ext cx="412115" cy="412115"/>
          </a:xfrm>
          <a:prstGeom prst="rect">
            <a:avLst/>
          </a:prstGeom>
        </p:spPr>
      </p:pic>
      <p:pic>
        <p:nvPicPr>
          <p:cNvPr id="36" name="图片 35" descr="KHCFDC_佣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885" y="3491865"/>
            <a:ext cx="437515" cy="437515"/>
          </a:xfrm>
          <a:prstGeom prst="rect">
            <a:avLst/>
          </a:prstGeom>
        </p:spPr>
      </p:pic>
      <p:pic>
        <p:nvPicPr>
          <p:cNvPr id="40" name="图片 39" descr="核销赠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085" y="4272915"/>
            <a:ext cx="407670" cy="407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有待沟通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9925" y="1345565"/>
            <a:ext cx="8888730" cy="3830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b="1">
                <a:sym typeface="+mn-ea"/>
              </a:rPr>
              <a:t>1. </a:t>
            </a:r>
            <a:r>
              <a:rPr lang="zh-CN" altLang="en-US" b="1">
                <a:sym typeface="+mn-ea"/>
              </a:rPr>
              <a:t>每月免费公里数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建议：</a:t>
            </a:r>
            <a:r>
              <a:rPr lang="zh-CN" altLang="en-US" dirty="0">
                <a:sym typeface="+mn-ea"/>
              </a:rPr>
              <a:t>每个月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免费里程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10000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公里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/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月，超出按照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0.5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元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/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公里</a:t>
            </a:r>
            <a:r>
              <a:rPr lang="zh-CN" altLang="en-US" dirty="0">
                <a:sym typeface="+mn-ea"/>
              </a:rPr>
              <a:t>计算。</a:t>
            </a:r>
            <a:endParaRPr lang="en-US" altLang="zh-CN"/>
          </a:p>
          <a:p>
            <a:pPr algn="l" fontAlgn="auto">
              <a:lnSpc>
                <a:spcPct val="150000"/>
              </a:lnSpc>
            </a:pPr>
            <a:r>
              <a:rPr lang="en-US" altLang="zh-CN" b="1"/>
              <a:t>2. </a:t>
            </a:r>
            <a:r>
              <a:rPr lang="zh-CN" altLang="en-US" b="1"/>
              <a:t>押金机制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建议：下单时通过</a:t>
            </a:r>
            <a:r>
              <a:rPr lang="zh-CN" altLang="en-US">
                <a:solidFill>
                  <a:srgbClr val="C00000"/>
                </a:solidFill>
              </a:rPr>
              <a:t>微信</a:t>
            </a:r>
            <a:r>
              <a:rPr lang="en-US" altLang="zh-CN">
                <a:solidFill>
                  <a:srgbClr val="C00000"/>
                </a:solidFill>
              </a:rPr>
              <a:t>/</a:t>
            </a:r>
            <a:r>
              <a:rPr lang="zh-CN" altLang="en-US">
                <a:solidFill>
                  <a:srgbClr val="C00000"/>
                </a:solidFill>
              </a:rPr>
              <a:t>支付宝缴费</a:t>
            </a:r>
            <a:r>
              <a:rPr lang="zh-CN" altLang="en-US"/>
              <a:t>，还车后</a:t>
            </a:r>
            <a:r>
              <a:rPr lang="en-US" altLang="zh-CN">
                <a:solidFill>
                  <a:srgbClr val="C00000"/>
                </a:solidFill>
              </a:rPr>
              <a:t>30</a:t>
            </a:r>
            <a:r>
              <a:rPr lang="zh-CN" altLang="en-US">
                <a:solidFill>
                  <a:srgbClr val="C00000"/>
                </a:solidFill>
              </a:rPr>
              <a:t>个工作日</a:t>
            </a:r>
            <a:r>
              <a:rPr lang="zh-CN" altLang="en-US"/>
              <a:t>内根据</a:t>
            </a:r>
            <a:r>
              <a:rPr lang="zh-CN" altLang="en-US">
                <a:sym typeface="+mn-ea"/>
              </a:rPr>
              <a:t>费用结算情况退还。</a:t>
            </a:r>
            <a:endParaRPr lang="zh-CN" altLang="en-US"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b="1"/>
              <a:t>3. </a:t>
            </a:r>
            <a:r>
              <a:rPr lang="zh-CN" altLang="en-US" b="1"/>
              <a:t>逾期扣费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建议：</a:t>
            </a:r>
            <a:r>
              <a:rPr lang="zh-CN" altLang="en-US">
                <a:sym typeface="+mn-ea"/>
              </a:rPr>
              <a:t>如果租期结束后还没还车，需缴纳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逾期费用</a:t>
            </a:r>
            <a:r>
              <a:rPr lang="zh-CN" altLang="en-US">
                <a:sym typeface="+mn-ea"/>
              </a:rPr>
              <a:t>（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费用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=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逾期还车天数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*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日租金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b="1"/>
              <a:t>4. </a:t>
            </a:r>
            <a:r>
              <a:rPr lang="zh-CN" altLang="en-US" b="1"/>
              <a:t>续租</a:t>
            </a:r>
            <a:endParaRPr lang="zh-CN" altLang="en-US" b="1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建议：提供</a:t>
            </a:r>
            <a:r>
              <a:rPr lang="zh-CN" altLang="en-US">
                <a:solidFill>
                  <a:srgbClr val="C00000"/>
                </a:solidFill>
              </a:rPr>
              <a:t>按周和按月</a:t>
            </a:r>
            <a:r>
              <a:rPr lang="zh-CN" altLang="en-US"/>
              <a:t>不同收费机制机型续租。</a:t>
            </a:r>
            <a:endParaRPr lang="zh-CN" altLang="en-US"/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endParaRPr lang="en-US" altLang="zh-CN" b="1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38451" y="1853031"/>
            <a:ext cx="3932560" cy="865136"/>
          </a:xfrm>
        </p:spPr>
        <p:txBody>
          <a:bodyPr>
            <a:normAutofit/>
          </a:bodyPr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8000421" y="1916648"/>
            <a:ext cx="3268712" cy="1420316"/>
            <a:chOff x="2855913" y="-477838"/>
            <a:chExt cx="5757862" cy="2501900"/>
          </a:xfrm>
          <a:solidFill>
            <a:schemeClr val="accent2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382933" y="1574800"/>
            <a:ext cx="0" cy="1968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65023" y="2094592"/>
            <a:ext cx="4535055" cy="65679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活动简介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59250" y="3030537"/>
            <a:ext cx="4546600" cy="101562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7" name="文本框 16"/>
          <p:cNvSpPr txBox="1"/>
          <p:nvPr/>
        </p:nvSpPr>
        <p:spPr>
          <a:xfrm>
            <a:off x="8940437" y="2038032"/>
            <a:ext cx="1338096" cy="177535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24316A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rgbClr val="24316A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314825" y="2800350"/>
            <a:ext cx="4558242" cy="0"/>
          </a:xfrm>
          <a:prstGeom prst="line">
            <a:avLst/>
          </a:prstGeom>
          <a:ln>
            <a:solidFill>
              <a:srgbClr val="243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行业背景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e3e5b05-f43a-44cd-bdfc-d61802eb92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50260" y="1305778"/>
            <a:ext cx="10505453" cy="4420335"/>
            <a:chOff x="850260" y="1305778"/>
            <a:chExt cx="10505453" cy="4420335"/>
          </a:xfrm>
        </p:grpSpPr>
        <p:sp>
          <p:nvSpPr>
            <p:cNvPr id="6" name="i$ḻîďe"/>
            <p:cNvSpPr/>
            <p:nvPr/>
          </p:nvSpPr>
          <p:spPr>
            <a:xfrm rot="13486391">
              <a:off x="4330462" y="1305778"/>
              <a:ext cx="3545451" cy="3545451"/>
            </a:xfrm>
            <a:prstGeom prst="blockArc">
              <a:avLst>
                <a:gd name="adj1" fmla="val 10741593"/>
                <a:gd name="adj2" fmla="val 16379423"/>
                <a:gd name="adj3" fmla="val 192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$ḻîḋè"/>
            <p:cNvSpPr/>
            <p:nvPr/>
          </p:nvSpPr>
          <p:spPr>
            <a:xfrm rot="8090033">
              <a:off x="4912958" y="1722499"/>
              <a:ext cx="3545451" cy="3545451"/>
            </a:xfrm>
            <a:prstGeom prst="blockArc">
              <a:avLst>
                <a:gd name="adj1" fmla="val 10800000"/>
                <a:gd name="adj2" fmla="val 16194967"/>
                <a:gd name="adj3" fmla="val 1911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iṣlïḓè"/>
            <p:cNvSpPr/>
            <p:nvPr/>
          </p:nvSpPr>
          <p:spPr>
            <a:xfrm rot="18436299">
              <a:off x="3733591" y="1740215"/>
              <a:ext cx="3545451" cy="3545451"/>
            </a:xfrm>
            <a:prstGeom prst="blockArc">
              <a:avLst>
                <a:gd name="adj1" fmla="val 11157547"/>
                <a:gd name="adj2" fmla="val 16529505"/>
                <a:gd name="adj3" fmla="val 18985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išľîḍe"/>
            <p:cNvSpPr/>
            <p:nvPr/>
          </p:nvSpPr>
          <p:spPr>
            <a:xfrm rot="2373488">
              <a:off x="4355106" y="2180662"/>
              <a:ext cx="3545451" cy="3545451"/>
            </a:xfrm>
            <a:prstGeom prst="blockArc">
              <a:avLst>
                <a:gd name="adj1" fmla="val 10919620"/>
                <a:gd name="adj2" fmla="val 16550173"/>
                <a:gd name="adj3" fmla="val 196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ïšliḓê"/>
            <p:cNvSpPr/>
            <p:nvPr/>
          </p:nvSpPr>
          <p:spPr>
            <a:xfrm>
              <a:off x="5410089" y="3131243"/>
              <a:ext cx="1386195" cy="8305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租车现状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îśļiḑé"/>
            <p:cNvSpPr/>
            <p:nvPr/>
          </p:nvSpPr>
          <p:spPr>
            <a:xfrm>
              <a:off x="850260" y="3333160"/>
              <a:ext cx="2745701" cy="323165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Autofit/>
            </a:bodyPr>
            <a:lstStyle/>
            <a:p>
              <a:pPr algn="r"/>
              <a:r>
                <a:rPr lang="zh-CN" altLang="en-US" sz="2000" b="1" dirty="0"/>
                <a:t>司机返佣不能保证</a:t>
              </a:r>
              <a:endParaRPr lang="zh-CN" altLang="en-US" sz="2000" b="1" dirty="0"/>
            </a:p>
          </p:txBody>
        </p:sp>
        <p:sp>
          <p:nvSpPr>
            <p:cNvPr id="20" name="ïşľïḓé"/>
            <p:cNvSpPr/>
            <p:nvPr/>
          </p:nvSpPr>
          <p:spPr>
            <a:xfrm>
              <a:off x="4368979" y="1612930"/>
              <a:ext cx="3452772" cy="323165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algn="ctr"/>
              <a:r>
                <a:rPr lang="zh-CN" altLang="en-US" sz="2000" b="1" dirty="0"/>
                <a:t>车源对接各自为政</a:t>
              </a:r>
              <a:endParaRPr lang="zh-CN" altLang="en-US" sz="2000" b="1" dirty="0"/>
            </a:p>
          </p:txBody>
        </p:sp>
        <p:sp>
          <p:nvSpPr>
            <p:cNvPr id="18" name="iSľidè"/>
            <p:cNvSpPr/>
            <p:nvPr/>
          </p:nvSpPr>
          <p:spPr>
            <a:xfrm>
              <a:off x="4401999" y="5262315"/>
              <a:ext cx="3452772" cy="323165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algn="ctr"/>
              <a:r>
                <a:rPr lang="zh-CN" altLang="en-US" sz="2000" b="1" dirty="0"/>
                <a:t>运营管理不当，司机流失</a:t>
              </a:r>
              <a:endParaRPr lang="zh-CN" altLang="en-US" sz="2000" b="1" dirty="0"/>
            </a:p>
          </p:txBody>
        </p:sp>
        <p:sp>
          <p:nvSpPr>
            <p:cNvPr id="16" name="îšlïdé"/>
            <p:cNvSpPr/>
            <p:nvPr/>
          </p:nvSpPr>
          <p:spPr>
            <a:xfrm>
              <a:off x="8610012" y="3333160"/>
              <a:ext cx="2745701" cy="323165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zh-CN" altLang="en-US" sz="2000" b="1" dirty="0"/>
                <a:t>方案不一，价格混乱</a:t>
              </a:r>
              <a:endParaRPr lang="zh-CN" altLang="en-US" sz="2000" b="1" dirty="0"/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6a600ea8-4c8b-4f96-a0de-9b61456990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5095" y="1195086"/>
            <a:ext cx="5947410" cy="902319"/>
            <a:chOff x="4633505" y="3760486"/>
            <a:chExt cx="5947410" cy="902319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4656455" y="4652010"/>
              <a:ext cx="4484370" cy="1079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iṧḷíďé"/>
            <p:cNvGrpSpPr/>
            <p:nvPr/>
          </p:nvGrpSpPr>
          <p:grpSpPr>
            <a:xfrm>
              <a:off x="4633505" y="3760486"/>
              <a:ext cx="5947410" cy="840740"/>
              <a:chOff x="4416940" y="1357493"/>
              <a:chExt cx="5947410" cy="840740"/>
            </a:xfrm>
          </p:grpSpPr>
          <p:sp>
            <p:nvSpPr>
              <p:cNvPr id="21" name="ïṥľiḋé"/>
              <p:cNvSpPr/>
              <p:nvPr/>
            </p:nvSpPr>
            <p:spPr bwMode="auto">
              <a:xfrm>
                <a:off x="4416940" y="1801993"/>
                <a:ext cx="5947410" cy="396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dirty="0"/>
                  <a:t>一款集合汽车的租购</a:t>
                </a:r>
                <a:r>
                  <a:rPr lang="zh-CN" altLang="en-US" sz="1400" dirty="0"/>
                  <a:t>服务、物流接单、车主服务</a:t>
                </a:r>
                <a:r>
                  <a:rPr lang="zh-CN" altLang="en-US" sz="1400" dirty="0"/>
                  <a:t>的</a:t>
                </a:r>
                <a:r>
                  <a:rPr lang="en-US" altLang="zh-CN" sz="1400" dirty="0"/>
                  <a:t>APP</a:t>
                </a:r>
                <a:endParaRPr lang="en-US" altLang="zh-CN" sz="1400" dirty="0"/>
              </a:p>
            </p:txBody>
          </p:sp>
          <p:sp>
            <p:nvSpPr>
              <p:cNvPr id="22" name="ïšḷíḋè"/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项目作用</a:t>
                </a:r>
                <a:endParaRPr lang="zh-CN" altLang="en-US" sz="2000" b="1" dirty="0"/>
              </a:p>
            </p:txBody>
          </p:sp>
        </p:grpSp>
      </p:grpSp>
      <p:pic>
        <p:nvPicPr>
          <p:cNvPr id="25" name="图片 24" descr="Product tour-br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370205"/>
            <a:ext cx="5586095" cy="5586095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 flipH="1">
            <a:off x="845185" y="5205095"/>
            <a:ext cx="4484370" cy="1079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ïṥľiḋé"/>
          <p:cNvSpPr/>
          <p:nvPr/>
        </p:nvSpPr>
        <p:spPr bwMode="auto">
          <a:xfrm>
            <a:off x="845185" y="2557145"/>
            <a:ext cx="426466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n-ea"/>
                <a:cs typeface="+mn-ea"/>
              </a:rPr>
              <a:t>APP</a:t>
            </a:r>
            <a:r>
              <a:rPr lang="zh-CN" altLang="en-US" sz="1400" b="1" dirty="0">
                <a:latin typeface="+mn-ea"/>
                <a:cs typeface="+mn-ea"/>
              </a:rPr>
              <a:t>端</a:t>
            </a:r>
            <a:endParaRPr lang="zh-CN" altLang="en-US" sz="1400" b="1" dirty="0"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+mn-ea"/>
              </a:rPr>
              <a:t>网约车、长租车、物流车的租赁服务</a:t>
            </a:r>
            <a:endParaRPr lang="zh-CN" altLang="en-US" sz="1400" dirty="0"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+mn-ea"/>
              </a:rPr>
              <a:t>新车、二手车的购车</a:t>
            </a:r>
            <a:r>
              <a:rPr lang="zh-CN" altLang="en-US" sz="1400" dirty="0">
                <a:latin typeface="+mn-ea"/>
                <a:cs typeface="+mn-ea"/>
              </a:rPr>
              <a:t>服务</a:t>
            </a:r>
            <a:endParaRPr lang="zh-CN" altLang="en-US" sz="1400" dirty="0"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+mn-ea"/>
              </a:rPr>
              <a:t>物流接单功能</a:t>
            </a:r>
            <a:endParaRPr lang="zh-CN" altLang="en-US" sz="1400" dirty="0"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+mn-ea"/>
              </a:rPr>
              <a:t>车主</a:t>
            </a:r>
            <a:r>
              <a:rPr lang="zh-CN" altLang="en-US" sz="1400" dirty="0">
                <a:latin typeface="+mn-ea"/>
                <a:cs typeface="+mn-ea"/>
              </a:rPr>
              <a:t>会员功能等</a:t>
            </a:r>
            <a:endParaRPr lang="zh-CN" altLang="en-US" sz="1400" dirty="0"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</a:pPr>
            <a:r>
              <a:rPr lang="zh-CN" altLang="en-US" sz="1400" b="1" dirty="0">
                <a:latin typeface="+mn-ea"/>
                <a:cs typeface="+mn-ea"/>
              </a:rPr>
              <a:t>后台</a:t>
            </a:r>
            <a:endParaRPr lang="zh-CN" altLang="en-US" sz="1400" b="1" dirty="0"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+mn-ea"/>
              </a:rPr>
              <a:t>合伙人加盟</a:t>
            </a:r>
            <a:r>
              <a:rPr lang="zh-CN" altLang="en-US" sz="1400" dirty="0">
                <a:latin typeface="+mn-ea"/>
                <a:cs typeface="+mn-ea"/>
              </a:rPr>
              <a:t>管理</a:t>
            </a:r>
            <a:endParaRPr lang="zh-CN" altLang="en-US" sz="1400" dirty="0"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+mn-ea"/>
              </a:rPr>
              <a:t>司机管理、车辆管理、订单管理</a:t>
            </a:r>
            <a:endParaRPr lang="zh-CN" altLang="en-US" sz="1400" dirty="0"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+mn-ea"/>
              </a:rPr>
              <a:t>财务管理等</a:t>
            </a:r>
            <a:endParaRPr lang="zh-CN" altLang="en-US" sz="1400" dirty="0">
              <a:latin typeface="+mn-ea"/>
              <a:cs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sz="1400" dirty="0">
              <a:latin typeface="+mn-ea"/>
              <a:cs typeface="+mn-ea"/>
            </a:endParaRPr>
          </a:p>
          <a:p>
            <a:pPr marL="285750" indent="-285750">
              <a:lnSpc>
                <a:spcPct val="130000"/>
              </a:lnSpc>
            </a:pPr>
            <a:endParaRPr lang="zh-CN" altLang="en-US" sz="1400" dirty="0">
              <a:latin typeface="+mn-ea"/>
              <a:cs typeface="+mn-ea"/>
            </a:endParaRPr>
          </a:p>
        </p:txBody>
      </p:sp>
      <p:sp>
        <p:nvSpPr>
          <p:cNvPr id="31" name="ïšḷíḋè"/>
          <p:cNvSpPr txBox="1"/>
          <p:nvPr/>
        </p:nvSpPr>
        <p:spPr bwMode="auto">
          <a:xfrm>
            <a:off x="868045" y="2215515"/>
            <a:ext cx="2108200" cy="34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开发内容</a:t>
            </a:r>
            <a:endParaRPr lang="zh-CN" altLang="en-US" sz="2000" b="1" dirty="0"/>
          </a:p>
        </p:txBody>
      </p:sp>
      <p:grpSp>
        <p:nvGrpSpPr>
          <p:cNvPr id="32" name="6a600ea8-4c8b-4f96-a0de-9b61456990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822235" y="5402596"/>
            <a:ext cx="4507320" cy="902319"/>
            <a:chOff x="4633505" y="3760486"/>
            <a:chExt cx="4507320" cy="902319"/>
          </a:xfrm>
        </p:grpSpPr>
        <p:cxnSp>
          <p:nvCxnSpPr>
            <p:cNvPr id="33" name="直接连接符 32"/>
            <p:cNvCxnSpPr/>
            <p:nvPr/>
          </p:nvCxnSpPr>
          <p:spPr>
            <a:xfrm flipH="1">
              <a:off x="4656455" y="4652010"/>
              <a:ext cx="4484370" cy="1079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iṧḷíďé"/>
            <p:cNvGrpSpPr/>
            <p:nvPr/>
          </p:nvGrpSpPr>
          <p:grpSpPr>
            <a:xfrm>
              <a:off x="4633505" y="3760486"/>
              <a:ext cx="4264660" cy="840740"/>
              <a:chOff x="4416940" y="1357493"/>
              <a:chExt cx="4264660" cy="840740"/>
            </a:xfrm>
          </p:grpSpPr>
          <p:sp>
            <p:nvSpPr>
              <p:cNvPr id="35" name="ïṥľiḋé"/>
              <p:cNvSpPr/>
              <p:nvPr/>
            </p:nvSpPr>
            <p:spPr bwMode="auto">
              <a:xfrm>
                <a:off x="4416940" y="1801993"/>
                <a:ext cx="4264660" cy="396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dirty="0"/>
                  <a:t>后台可配置、架构保障长期运营、可迭代</a:t>
                </a:r>
                <a:endParaRPr lang="zh-CN" altLang="en-US" sz="1400" dirty="0"/>
              </a:p>
            </p:txBody>
          </p:sp>
          <p:sp>
            <p:nvSpPr>
              <p:cNvPr id="36" name="ïšḷíḋè"/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运维要求</a:t>
                </a:r>
                <a:endParaRPr lang="zh-CN" altLang="en-US" sz="2000" b="1" dirty="0"/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项目概括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60" name="4da78c0c-94bf-4188-a5be-bc25ffb19aa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29159" y="1738944"/>
            <a:ext cx="12576133" cy="4069326"/>
            <a:chOff x="-476834" y="1820224"/>
            <a:chExt cx="12576133" cy="4069326"/>
          </a:xfrm>
        </p:grpSpPr>
        <p:sp>
          <p:nvSpPr>
            <p:cNvPr id="61" name="îŝ1ïďê"/>
            <p:cNvSpPr/>
            <p:nvPr/>
          </p:nvSpPr>
          <p:spPr bwMode="auto">
            <a:xfrm>
              <a:off x="3761634" y="4627872"/>
              <a:ext cx="1234992" cy="348665"/>
            </a:xfrm>
            <a:custGeom>
              <a:avLst/>
              <a:gdLst>
                <a:gd name="T0" fmla="*/ 36 w 641"/>
                <a:gd name="T1" fmla="*/ 0 h 181"/>
                <a:gd name="T2" fmla="*/ 28 w 641"/>
                <a:gd name="T3" fmla="*/ 0 h 181"/>
                <a:gd name="T4" fmla="*/ 28 w 641"/>
                <a:gd name="T5" fmla="*/ 109 h 181"/>
                <a:gd name="T6" fmla="*/ 0 w 641"/>
                <a:gd name="T7" fmla="*/ 144 h 181"/>
                <a:gd name="T8" fmla="*/ 36 w 641"/>
                <a:gd name="T9" fmla="*/ 181 h 181"/>
                <a:gd name="T10" fmla="*/ 73 w 641"/>
                <a:gd name="T11" fmla="*/ 144 h 181"/>
                <a:gd name="T12" fmla="*/ 44 w 641"/>
                <a:gd name="T13" fmla="*/ 108 h 181"/>
                <a:gd name="T14" fmla="*/ 44 w 641"/>
                <a:gd name="T15" fmla="*/ 16 h 181"/>
                <a:gd name="T16" fmla="*/ 641 w 641"/>
                <a:gd name="T17" fmla="*/ 16 h 181"/>
                <a:gd name="T18" fmla="*/ 641 w 641"/>
                <a:gd name="T19" fmla="*/ 0 h 181"/>
                <a:gd name="T20" fmla="*/ 44 w 641"/>
                <a:gd name="T21" fmla="*/ 0 h 181"/>
                <a:gd name="T22" fmla="*/ 36 w 641"/>
                <a:gd name="T2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1" h="181">
                  <a:moveTo>
                    <a:pt x="3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12" y="113"/>
                    <a:pt x="0" y="127"/>
                    <a:pt x="0" y="144"/>
                  </a:cubicBezTo>
                  <a:cubicBezTo>
                    <a:pt x="0" y="164"/>
                    <a:pt x="16" y="181"/>
                    <a:pt x="36" y="181"/>
                  </a:cubicBezTo>
                  <a:cubicBezTo>
                    <a:pt x="57" y="181"/>
                    <a:pt x="73" y="164"/>
                    <a:pt x="73" y="144"/>
                  </a:cubicBezTo>
                  <a:cubicBezTo>
                    <a:pt x="73" y="126"/>
                    <a:pt x="60" y="112"/>
                    <a:pt x="44" y="108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641" y="16"/>
                    <a:pt x="641" y="16"/>
                    <a:pt x="641" y="16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îŝļîḍe"/>
            <p:cNvSpPr/>
            <p:nvPr/>
          </p:nvSpPr>
          <p:spPr bwMode="auto">
            <a:xfrm>
              <a:off x="3761634" y="2491389"/>
              <a:ext cx="1234992" cy="329114"/>
            </a:xfrm>
            <a:custGeom>
              <a:avLst/>
              <a:gdLst>
                <a:gd name="T0" fmla="*/ 44 w 641"/>
                <a:gd name="T1" fmla="*/ 72 h 171"/>
                <a:gd name="T2" fmla="*/ 73 w 641"/>
                <a:gd name="T3" fmla="*/ 36 h 171"/>
                <a:gd name="T4" fmla="*/ 36 w 641"/>
                <a:gd name="T5" fmla="*/ 0 h 171"/>
                <a:gd name="T6" fmla="*/ 0 w 641"/>
                <a:gd name="T7" fmla="*/ 36 h 171"/>
                <a:gd name="T8" fmla="*/ 28 w 641"/>
                <a:gd name="T9" fmla="*/ 71 h 171"/>
                <a:gd name="T10" fmla="*/ 28 w 641"/>
                <a:gd name="T11" fmla="*/ 171 h 171"/>
                <a:gd name="T12" fmla="*/ 36 w 641"/>
                <a:gd name="T13" fmla="*/ 171 h 171"/>
                <a:gd name="T14" fmla="*/ 44 w 641"/>
                <a:gd name="T15" fmla="*/ 171 h 171"/>
                <a:gd name="T16" fmla="*/ 641 w 641"/>
                <a:gd name="T17" fmla="*/ 171 h 171"/>
                <a:gd name="T18" fmla="*/ 641 w 641"/>
                <a:gd name="T19" fmla="*/ 155 h 171"/>
                <a:gd name="T20" fmla="*/ 44 w 641"/>
                <a:gd name="T21" fmla="*/ 155 h 171"/>
                <a:gd name="T22" fmla="*/ 44 w 641"/>
                <a:gd name="T23" fmla="*/ 7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1" h="171">
                  <a:moveTo>
                    <a:pt x="44" y="72"/>
                  </a:moveTo>
                  <a:cubicBezTo>
                    <a:pt x="60" y="69"/>
                    <a:pt x="73" y="54"/>
                    <a:pt x="73" y="36"/>
                  </a:cubicBezTo>
                  <a:cubicBezTo>
                    <a:pt x="73" y="16"/>
                    <a:pt x="57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3"/>
                    <a:pt x="12" y="67"/>
                    <a:pt x="28" y="71"/>
                  </a:cubicBezTo>
                  <a:cubicBezTo>
                    <a:pt x="28" y="171"/>
                    <a:pt x="28" y="171"/>
                    <a:pt x="28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641" y="171"/>
                    <a:pt x="641" y="171"/>
                    <a:pt x="641" y="171"/>
                  </a:cubicBezTo>
                  <a:cubicBezTo>
                    <a:pt x="641" y="155"/>
                    <a:pt x="641" y="155"/>
                    <a:pt x="641" y="155"/>
                  </a:cubicBezTo>
                  <a:cubicBezTo>
                    <a:pt x="44" y="155"/>
                    <a:pt x="44" y="155"/>
                    <a:pt x="44" y="155"/>
                  </a:cubicBezTo>
                  <a:lnTo>
                    <a:pt x="44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š1ïḋè"/>
            <p:cNvSpPr/>
            <p:nvPr/>
          </p:nvSpPr>
          <p:spPr bwMode="auto">
            <a:xfrm>
              <a:off x="7096764" y="2473467"/>
              <a:ext cx="1236621" cy="347036"/>
            </a:xfrm>
            <a:custGeom>
              <a:avLst/>
              <a:gdLst>
                <a:gd name="T0" fmla="*/ 606 w 642"/>
                <a:gd name="T1" fmla="*/ 180 h 180"/>
                <a:gd name="T2" fmla="*/ 614 w 642"/>
                <a:gd name="T3" fmla="*/ 180 h 180"/>
                <a:gd name="T4" fmla="*/ 614 w 642"/>
                <a:gd name="T5" fmla="*/ 71 h 180"/>
                <a:gd name="T6" fmla="*/ 642 w 642"/>
                <a:gd name="T7" fmla="*/ 36 h 180"/>
                <a:gd name="T8" fmla="*/ 606 w 642"/>
                <a:gd name="T9" fmla="*/ 0 h 180"/>
                <a:gd name="T10" fmla="*/ 569 w 642"/>
                <a:gd name="T11" fmla="*/ 36 h 180"/>
                <a:gd name="T12" fmla="*/ 598 w 642"/>
                <a:gd name="T13" fmla="*/ 71 h 180"/>
                <a:gd name="T14" fmla="*/ 598 w 642"/>
                <a:gd name="T15" fmla="*/ 164 h 180"/>
                <a:gd name="T16" fmla="*/ 0 w 642"/>
                <a:gd name="T17" fmla="*/ 164 h 180"/>
                <a:gd name="T18" fmla="*/ 0 w 642"/>
                <a:gd name="T19" fmla="*/ 180 h 180"/>
                <a:gd name="T20" fmla="*/ 598 w 642"/>
                <a:gd name="T21" fmla="*/ 180 h 180"/>
                <a:gd name="T22" fmla="*/ 606 w 642"/>
                <a:gd name="T2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2" h="180">
                  <a:moveTo>
                    <a:pt x="606" y="180"/>
                  </a:moveTo>
                  <a:cubicBezTo>
                    <a:pt x="614" y="180"/>
                    <a:pt x="614" y="180"/>
                    <a:pt x="614" y="180"/>
                  </a:cubicBezTo>
                  <a:cubicBezTo>
                    <a:pt x="614" y="71"/>
                    <a:pt x="614" y="71"/>
                    <a:pt x="614" y="71"/>
                  </a:cubicBezTo>
                  <a:cubicBezTo>
                    <a:pt x="630" y="68"/>
                    <a:pt x="642" y="53"/>
                    <a:pt x="642" y="36"/>
                  </a:cubicBezTo>
                  <a:cubicBezTo>
                    <a:pt x="642" y="16"/>
                    <a:pt x="626" y="0"/>
                    <a:pt x="606" y="0"/>
                  </a:cubicBezTo>
                  <a:cubicBezTo>
                    <a:pt x="585" y="0"/>
                    <a:pt x="569" y="16"/>
                    <a:pt x="569" y="36"/>
                  </a:cubicBezTo>
                  <a:cubicBezTo>
                    <a:pt x="569" y="53"/>
                    <a:pt x="581" y="68"/>
                    <a:pt x="598" y="71"/>
                  </a:cubicBezTo>
                  <a:cubicBezTo>
                    <a:pt x="598" y="164"/>
                    <a:pt x="598" y="164"/>
                    <a:pt x="598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598" y="180"/>
                    <a:pt x="598" y="180"/>
                    <a:pt x="598" y="180"/>
                  </a:cubicBezTo>
                  <a:lnTo>
                    <a:pt x="606" y="1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ś1iḑe"/>
            <p:cNvSpPr/>
            <p:nvPr/>
          </p:nvSpPr>
          <p:spPr bwMode="auto">
            <a:xfrm>
              <a:off x="7096764" y="4627872"/>
              <a:ext cx="1236621" cy="348665"/>
            </a:xfrm>
            <a:custGeom>
              <a:avLst/>
              <a:gdLst>
                <a:gd name="T0" fmla="*/ 614 w 642"/>
                <a:gd name="T1" fmla="*/ 109 h 181"/>
                <a:gd name="T2" fmla="*/ 614 w 642"/>
                <a:gd name="T3" fmla="*/ 0 h 181"/>
                <a:gd name="T4" fmla="*/ 606 w 642"/>
                <a:gd name="T5" fmla="*/ 0 h 181"/>
                <a:gd name="T6" fmla="*/ 598 w 642"/>
                <a:gd name="T7" fmla="*/ 0 h 181"/>
                <a:gd name="T8" fmla="*/ 0 w 642"/>
                <a:gd name="T9" fmla="*/ 0 h 181"/>
                <a:gd name="T10" fmla="*/ 0 w 642"/>
                <a:gd name="T11" fmla="*/ 16 h 181"/>
                <a:gd name="T12" fmla="*/ 598 w 642"/>
                <a:gd name="T13" fmla="*/ 16 h 181"/>
                <a:gd name="T14" fmla="*/ 598 w 642"/>
                <a:gd name="T15" fmla="*/ 109 h 181"/>
                <a:gd name="T16" fmla="*/ 569 w 642"/>
                <a:gd name="T17" fmla="*/ 144 h 181"/>
                <a:gd name="T18" fmla="*/ 606 w 642"/>
                <a:gd name="T19" fmla="*/ 181 h 181"/>
                <a:gd name="T20" fmla="*/ 642 w 642"/>
                <a:gd name="T21" fmla="*/ 144 h 181"/>
                <a:gd name="T22" fmla="*/ 614 w 642"/>
                <a:gd name="T23" fmla="*/ 10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2" h="181">
                  <a:moveTo>
                    <a:pt x="614" y="109"/>
                  </a:moveTo>
                  <a:cubicBezTo>
                    <a:pt x="614" y="0"/>
                    <a:pt x="614" y="0"/>
                    <a:pt x="614" y="0"/>
                  </a:cubicBezTo>
                  <a:cubicBezTo>
                    <a:pt x="606" y="0"/>
                    <a:pt x="606" y="0"/>
                    <a:pt x="606" y="0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09"/>
                    <a:pt x="598" y="109"/>
                    <a:pt x="598" y="109"/>
                  </a:cubicBezTo>
                  <a:cubicBezTo>
                    <a:pt x="581" y="112"/>
                    <a:pt x="569" y="127"/>
                    <a:pt x="569" y="144"/>
                  </a:cubicBezTo>
                  <a:cubicBezTo>
                    <a:pt x="569" y="164"/>
                    <a:pt x="585" y="181"/>
                    <a:pt x="606" y="181"/>
                  </a:cubicBezTo>
                  <a:cubicBezTo>
                    <a:pt x="626" y="181"/>
                    <a:pt x="642" y="164"/>
                    <a:pt x="642" y="144"/>
                  </a:cubicBezTo>
                  <a:cubicBezTo>
                    <a:pt x="642" y="127"/>
                    <a:pt x="630" y="112"/>
                    <a:pt x="614" y="1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5" name="išľídé"/>
            <p:cNvGrpSpPr/>
            <p:nvPr/>
          </p:nvGrpSpPr>
          <p:grpSpPr>
            <a:xfrm>
              <a:off x="4965554" y="1820224"/>
              <a:ext cx="2162653" cy="3650700"/>
              <a:chOff x="4972653" y="1597720"/>
              <a:chExt cx="2162653" cy="3650700"/>
            </a:xfrm>
          </p:grpSpPr>
          <p:sp>
            <p:nvSpPr>
              <p:cNvPr id="92" name="ïşḻîďè"/>
              <p:cNvSpPr/>
              <p:nvPr/>
            </p:nvSpPr>
            <p:spPr bwMode="auto">
              <a:xfrm>
                <a:off x="5765166" y="4490406"/>
                <a:ext cx="577627" cy="729428"/>
              </a:xfrm>
              <a:custGeom>
                <a:avLst/>
                <a:gdLst>
                  <a:gd name="T0" fmla="*/ 148 w 248"/>
                  <a:gd name="T1" fmla="*/ 313 h 313"/>
                  <a:gd name="T2" fmla="*/ 100 w 248"/>
                  <a:gd name="T3" fmla="*/ 313 h 313"/>
                  <a:gd name="T4" fmla="*/ 0 w 248"/>
                  <a:gd name="T5" fmla="*/ 213 h 313"/>
                  <a:gd name="T6" fmla="*/ 0 w 248"/>
                  <a:gd name="T7" fmla="*/ 100 h 313"/>
                  <a:gd name="T8" fmla="*/ 100 w 248"/>
                  <a:gd name="T9" fmla="*/ 0 h 313"/>
                  <a:gd name="T10" fmla="*/ 148 w 248"/>
                  <a:gd name="T11" fmla="*/ 0 h 313"/>
                  <a:gd name="T12" fmla="*/ 248 w 248"/>
                  <a:gd name="T13" fmla="*/ 100 h 313"/>
                  <a:gd name="T14" fmla="*/ 248 w 248"/>
                  <a:gd name="T15" fmla="*/ 213 h 313"/>
                  <a:gd name="T16" fmla="*/ 148 w 248"/>
                  <a:gd name="T17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8" h="313">
                    <a:moveTo>
                      <a:pt x="148" y="313"/>
                    </a:moveTo>
                    <a:cubicBezTo>
                      <a:pt x="100" y="313"/>
                      <a:pt x="100" y="313"/>
                      <a:pt x="100" y="313"/>
                    </a:cubicBezTo>
                    <a:cubicBezTo>
                      <a:pt x="45" y="313"/>
                      <a:pt x="0" y="268"/>
                      <a:pt x="0" y="213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203" y="0"/>
                      <a:pt x="248" y="45"/>
                      <a:pt x="248" y="100"/>
                    </a:cubicBezTo>
                    <a:cubicBezTo>
                      <a:pt x="248" y="213"/>
                      <a:pt x="248" y="213"/>
                      <a:pt x="248" y="213"/>
                    </a:cubicBezTo>
                    <a:cubicBezTo>
                      <a:pt x="248" y="268"/>
                      <a:pt x="203" y="313"/>
                      <a:pt x="148" y="313"/>
                    </a:cubicBezTo>
                    <a:close/>
                  </a:path>
                </a:pathLst>
              </a:custGeom>
              <a:solidFill>
                <a:srgbClr val="9B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íşļíḓè"/>
              <p:cNvSpPr/>
              <p:nvPr/>
            </p:nvSpPr>
            <p:spPr bwMode="auto">
              <a:xfrm>
                <a:off x="5685323" y="4481534"/>
                <a:ext cx="737313" cy="174471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1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1"/>
                      <a:pt x="301" y="75"/>
                      <a:pt x="284" y="75"/>
                    </a:cubicBezTo>
                    <a:close/>
                  </a:path>
                </a:pathLst>
              </a:custGeom>
              <a:solidFill>
                <a:srgbClr val="CD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íSļïḋè"/>
              <p:cNvSpPr/>
              <p:nvPr/>
            </p:nvSpPr>
            <p:spPr bwMode="auto">
              <a:xfrm>
                <a:off x="5685323" y="4721063"/>
                <a:ext cx="737313" cy="175457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1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1"/>
                      <a:pt x="301" y="75"/>
                      <a:pt x="284" y="75"/>
                    </a:cubicBezTo>
                    <a:close/>
                  </a:path>
                </a:pathLst>
              </a:custGeom>
              <a:solidFill>
                <a:srgbClr val="CD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ṩlïḓé"/>
              <p:cNvSpPr/>
              <p:nvPr/>
            </p:nvSpPr>
            <p:spPr bwMode="auto">
              <a:xfrm>
                <a:off x="5685323" y="4954677"/>
                <a:ext cx="737313" cy="174471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0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0"/>
                      <a:pt x="301" y="75"/>
                      <a:pt x="284" y="75"/>
                    </a:cubicBezTo>
                    <a:close/>
                  </a:path>
                </a:pathLst>
              </a:custGeom>
              <a:solidFill>
                <a:srgbClr val="CD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šḻïḑê"/>
              <p:cNvSpPr/>
              <p:nvPr/>
            </p:nvSpPr>
            <p:spPr bwMode="auto">
              <a:xfrm>
                <a:off x="5985965" y="5219834"/>
                <a:ext cx="136028" cy="28586"/>
              </a:xfrm>
              <a:custGeom>
                <a:avLst/>
                <a:gdLst>
                  <a:gd name="T0" fmla="*/ 0 w 58"/>
                  <a:gd name="T1" fmla="*/ 0 h 12"/>
                  <a:gd name="T2" fmla="*/ 29 w 58"/>
                  <a:gd name="T3" fmla="*/ 12 h 12"/>
                  <a:gd name="T4" fmla="*/ 58 w 58"/>
                  <a:gd name="T5" fmla="*/ 0 h 12"/>
                  <a:gd name="T6" fmla="*/ 0 w 58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2">
                    <a:moveTo>
                      <a:pt x="0" y="0"/>
                    </a:moveTo>
                    <a:cubicBezTo>
                      <a:pt x="4" y="7"/>
                      <a:pt x="15" y="12"/>
                      <a:pt x="29" y="12"/>
                    </a:cubicBezTo>
                    <a:cubicBezTo>
                      <a:pt x="43" y="12"/>
                      <a:pt x="54" y="7"/>
                      <a:pt x="5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5A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ṩliḓe"/>
              <p:cNvSpPr/>
              <p:nvPr/>
            </p:nvSpPr>
            <p:spPr bwMode="auto">
              <a:xfrm>
                <a:off x="5147124" y="2103390"/>
                <a:ext cx="1813710" cy="864470"/>
              </a:xfrm>
              <a:custGeom>
                <a:avLst/>
                <a:gdLst>
                  <a:gd name="T0" fmla="*/ 778 w 778"/>
                  <a:gd name="T1" fmla="*/ 371 h 371"/>
                  <a:gd name="T2" fmla="*/ 389 w 778"/>
                  <a:gd name="T3" fmla="*/ 0 h 371"/>
                  <a:gd name="T4" fmla="*/ 0 w 778"/>
                  <a:gd name="T5" fmla="*/ 371 h 371"/>
                  <a:gd name="T6" fmla="*/ 778 w 778"/>
                  <a:gd name="T7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8" h="371">
                    <a:moveTo>
                      <a:pt x="778" y="371"/>
                    </a:moveTo>
                    <a:cubicBezTo>
                      <a:pt x="769" y="164"/>
                      <a:pt x="598" y="0"/>
                      <a:pt x="389" y="0"/>
                    </a:cubicBezTo>
                    <a:cubicBezTo>
                      <a:pt x="180" y="0"/>
                      <a:pt x="9" y="164"/>
                      <a:pt x="0" y="371"/>
                    </a:cubicBezTo>
                    <a:lnTo>
                      <a:pt x="778" y="3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işḻiḋè"/>
              <p:cNvSpPr/>
              <p:nvPr/>
            </p:nvSpPr>
            <p:spPr bwMode="auto">
              <a:xfrm>
                <a:off x="5606466" y="4049793"/>
                <a:ext cx="895026" cy="431743"/>
              </a:xfrm>
              <a:custGeom>
                <a:avLst/>
                <a:gdLst>
                  <a:gd name="T0" fmla="*/ 0 w 384"/>
                  <a:gd name="T1" fmla="*/ 0 h 185"/>
                  <a:gd name="T2" fmla="*/ 81 w 384"/>
                  <a:gd name="T3" fmla="*/ 185 h 185"/>
                  <a:gd name="T4" fmla="*/ 173 w 384"/>
                  <a:gd name="T5" fmla="*/ 185 h 185"/>
                  <a:gd name="T6" fmla="*/ 192 w 384"/>
                  <a:gd name="T7" fmla="*/ 185 h 185"/>
                  <a:gd name="T8" fmla="*/ 211 w 384"/>
                  <a:gd name="T9" fmla="*/ 185 h 185"/>
                  <a:gd name="T10" fmla="*/ 303 w 384"/>
                  <a:gd name="T11" fmla="*/ 185 h 185"/>
                  <a:gd name="T12" fmla="*/ 384 w 384"/>
                  <a:gd name="T13" fmla="*/ 0 h 185"/>
                  <a:gd name="T14" fmla="*/ 0 w 384"/>
                  <a:gd name="T1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4" h="185">
                    <a:moveTo>
                      <a:pt x="0" y="0"/>
                    </a:moveTo>
                    <a:cubicBezTo>
                      <a:pt x="40" y="63"/>
                      <a:pt x="77" y="135"/>
                      <a:pt x="81" y="185"/>
                    </a:cubicBezTo>
                    <a:cubicBezTo>
                      <a:pt x="173" y="185"/>
                      <a:pt x="173" y="185"/>
                      <a:pt x="173" y="185"/>
                    </a:cubicBezTo>
                    <a:cubicBezTo>
                      <a:pt x="192" y="185"/>
                      <a:pt x="192" y="185"/>
                      <a:pt x="192" y="185"/>
                    </a:cubicBezTo>
                    <a:cubicBezTo>
                      <a:pt x="211" y="185"/>
                      <a:pt x="211" y="185"/>
                      <a:pt x="211" y="185"/>
                    </a:cubicBezTo>
                    <a:cubicBezTo>
                      <a:pt x="303" y="185"/>
                      <a:pt x="303" y="185"/>
                      <a:pt x="303" y="185"/>
                    </a:cubicBezTo>
                    <a:cubicBezTo>
                      <a:pt x="307" y="135"/>
                      <a:pt x="344" y="63"/>
                      <a:pt x="38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íS1îḑè"/>
              <p:cNvSpPr/>
              <p:nvPr/>
            </p:nvSpPr>
            <p:spPr bwMode="auto">
              <a:xfrm>
                <a:off x="5785865" y="1597720"/>
                <a:ext cx="119271" cy="405127"/>
              </a:xfrm>
              <a:custGeom>
                <a:avLst/>
                <a:gdLst>
                  <a:gd name="T0" fmla="*/ 41 w 51"/>
                  <a:gd name="T1" fmla="*/ 173 h 174"/>
                  <a:gd name="T2" fmla="*/ 41 w 51"/>
                  <a:gd name="T3" fmla="*/ 173 h 174"/>
                  <a:gd name="T4" fmla="*/ 28 w 51"/>
                  <a:gd name="T5" fmla="*/ 164 h 174"/>
                  <a:gd name="T6" fmla="*/ 1 w 51"/>
                  <a:gd name="T7" fmla="*/ 14 h 174"/>
                  <a:gd name="T8" fmla="*/ 11 w 51"/>
                  <a:gd name="T9" fmla="*/ 1 h 174"/>
                  <a:gd name="T10" fmla="*/ 11 w 51"/>
                  <a:gd name="T11" fmla="*/ 1 h 174"/>
                  <a:gd name="T12" fmla="*/ 24 w 51"/>
                  <a:gd name="T13" fmla="*/ 10 h 174"/>
                  <a:gd name="T14" fmla="*/ 50 w 51"/>
                  <a:gd name="T15" fmla="*/ 160 h 174"/>
                  <a:gd name="T16" fmla="*/ 41 w 51"/>
                  <a:gd name="T17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174">
                    <a:moveTo>
                      <a:pt x="41" y="173"/>
                    </a:moveTo>
                    <a:cubicBezTo>
                      <a:pt x="41" y="173"/>
                      <a:pt x="41" y="173"/>
                      <a:pt x="41" y="173"/>
                    </a:cubicBezTo>
                    <a:cubicBezTo>
                      <a:pt x="35" y="174"/>
                      <a:pt x="29" y="170"/>
                      <a:pt x="28" y="16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7" y="0"/>
                      <a:pt x="23" y="4"/>
                      <a:pt x="24" y="1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1" y="166"/>
                      <a:pt x="47" y="172"/>
                      <a:pt x="41" y="1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ṡ1ïḍe"/>
              <p:cNvSpPr/>
              <p:nvPr/>
            </p:nvSpPr>
            <p:spPr bwMode="auto">
              <a:xfrm>
                <a:off x="5336381" y="1758391"/>
                <a:ext cx="237557" cy="367671"/>
              </a:xfrm>
              <a:custGeom>
                <a:avLst/>
                <a:gdLst>
                  <a:gd name="T0" fmla="*/ 95 w 102"/>
                  <a:gd name="T1" fmla="*/ 154 h 158"/>
                  <a:gd name="T2" fmla="*/ 95 w 102"/>
                  <a:gd name="T3" fmla="*/ 154 h 158"/>
                  <a:gd name="T4" fmla="*/ 79 w 102"/>
                  <a:gd name="T5" fmla="*/ 150 h 158"/>
                  <a:gd name="T6" fmla="*/ 3 w 102"/>
                  <a:gd name="T7" fmla="*/ 19 h 158"/>
                  <a:gd name="T8" fmla="*/ 8 w 102"/>
                  <a:gd name="T9" fmla="*/ 3 h 158"/>
                  <a:gd name="T10" fmla="*/ 8 w 102"/>
                  <a:gd name="T11" fmla="*/ 3 h 158"/>
                  <a:gd name="T12" fmla="*/ 23 w 102"/>
                  <a:gd name="T13" fmla="*/ 8 h 158"/>
                  <a:gd name="T14" fmla="*/ 99 w 102"/>
                  <a:gd name="T15" fmla="*/ 139 h 158"/>
                  <a:gd name="T16" fmla="*/ 95 w 102"/>
                  <a:gd name="T17" fmla="*/ 15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158">
                    <a:moveTo>
                      <a:pt x="95" y="154"/>
                    </a:moveTo>
                    <a:cubicBezTo>
                      <a:pt x="95" y="154"/>
                      <a:pt x="95" y="154"/>
                      <a:pt x="95" y="154"/>
                    </a:cubicBezTo>
                    <a:cubicBezTo>
                      <a:pt x="89" y="158"/>
                      <a:pt x="82" y="156"/>
                      <a:pt x="79" y="15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0" y="14"/>
                      <a:pt x="2" y="7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3" y="0"/>
                      <a:pt x="20" y="2"/>
                      <a:pt x="23" y="8"/>
                    </a:cubicBezTo>
                    <a:cubicBezTo>
                      <a:pt x="99" y="139"/>
                      <a:pt x="99" y="139"/>
                      <a:pt x="99" y="139"/>
                    </a:cubicBezTo>
                    <a:cubicBezTo>
                      <a:pt x="102" y="144"/>
                      <a:pt x="100" y="151"/>
                      <a:pt x="95" y="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ïs1idê"/>
              <p:cNvSpPr/>
              <p:nvPr/>
            </p:nvSpPr>
            <p:spPr bwMode="auto">
              <a:xfrm>
                <a:off x="6200850" y="1597720"/>
                <a:ext cx="119271" cy="405127"/>
              </a:xfrm>
              <a:custGeom>
                <a:avLst/>
                <a:gdLst>
                  <a:gd name="T0" fmla="*/ 11 w 51"/>
                  <a:gd name="T1" fmla="*/ 173 h 174"/>
                  <a:gd name="T2" fmla="*/ 11 w 51"/>
                  <a:gd name="T3" fmla="*/ 173 h 174"/>
                  <a:gd name="T4" fmla="*/ 2 w 51"/>
                  <a:gd name="T5" fmla="*/ 160 h 174"/>
                  <a:gd name="T6" fmla="*/ 28 w 51"/>
                  <a:gd name="T7" fmla="*/ 10 h 174"/>
                  <a:gd name="T8" fmla="*/ 41 w 51"/>
                  <a:gd name="T9" fmla="*/ 1 h 174"/>
                  <a:gd name="T10" fmla="*/ 41 w 51"/>
                  <a:gd name="T11" fmla="*/ 1 h 174"/>
                  <a:gd name="T12" fmla="*/ 50 w 51"/>
                  <a:gd name="T13" fmla="*/ 14 h 174"/>
                  <a:gd name="T14" fmla="*/ 24 w 51"/>
                  <a:gd name="T15" fmla="*/ 164 h 174"/>
                  <a:gd name="T16" fmla="*/ 11 w 51"/>
                  <a:gd name="T17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174">
                    <a:moveTo>
                      <a:pt x="11" y="173"/>
                    </a:moveTo>
                    <a:cubicBezTo>
                      <a:pt x="11" y="173"/>
                      <a:pt x="11" y="173"/>
                      <a:pt x="11" y="173"/>
                    </a:cubicBezTo>
                    <a:cubicBezTo>
                      <a:pt x="5" y="172"/>
                      <a:pt x="0" y="166"/>
                      <a:pt x="2" y="16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4"/>
                      <a:pt x="35" y="0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7" y="2"/>
                      <a:pt x="51" y="8"/>
                      <a:pt x="50" y="14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3" y="170"/>
                      <a:pt x="17" y="174"/>
                      <a:pt x="11" y="1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îṥľïḍè"/>
              <p:cNvSpPr/>
              <p:nvPr/>
            </p:nvSpPr>
            <p:spPr bwMode="auto">
              <a:xfrm>
                <a:off x="6534021" y="1758391"/>
                <a:ext cx="235586" cy="367671"/>
              </a:xfrm>
              <a:custGeom>
                <a:avLst/>
                <a:gdLst>
                  <a:gd name="T0" fmla="*/ 7 w 101"/>
                  <a:gd name="T1" fmla="*/ 154 h 158"/>
                  <a:gd name="T2" fmla="*/ 7 w 101"/>
                  <a:gd name="T3" fmla="*/ 154 h 158"/>
                  <a:gd name="T4" fmla="*/ 3 w 101"/>
                  <a:gd name="T5" fmla="*/ 139 h 158"/>
                  <a:gd name="T6" fmla="*/ 78 w 101"/>
                  <a:gd name="T7" fmla="*/ 8 h 158"/>
                  <a:gd name="T8" fmla="*/ 94 w 101"/>
                  <a:gd name="T9" fmla="*/ 3 h 158"/>
                  <a:gd name="T10" fmla="*/ 94 w 101"/>
                  <a:gd name="T11" fmla="*/ 3 h 158"/>
                  <a:gd name="T12" fmla="*/ 98 w 101"/>
                  <a:gd name="T13" fmla="*/ 19 h 158"/>
                  <a:gd name="T14" fmla="*/ 23 w 101"/>
                  <a:gd name="T15" fmla="*/ 150 h 158"/>
                  <a:gd name="T16" fmla="*/ 7 w 101"/>
                  <a:gd name="T17" fmla="*/ 15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158">
                    <a:moveTo>
                      <a:pt x="7" y="154"/>
                    </a:moveTo>
                    <a:cubicBezTo>
                      <a:pt x="7" y="154"/>
                      <a:pt x="7" y="154"/>
                      <a:pt x="7" y="154"/>
                    </a:cubicBezTo>
                    <a:cubicBezTo>
                      <a:pt x="1" y="151"/>
                      <a:pt x="0" y="144"/>
                      <a:pt x="3" y="139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82" y="2"/>
                      <a:pt x="89" y="0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100" y="7"/>
                      <a:pt x="101" y="14"/>
                      <a:pt x="98" y="19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19" y="156"/>
                      <a:pt x="12" y="158"/>
                      <a:pt x="7" y="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iṡlîḓe"/>
              <p:cNvSpPr/>
              <p:nvPr/>
            </p:nvSpPr>
            <p:spPr bwMode="auto">
              <a:xfrm>
                <a:off x="6804106" y="2065933"/>
                <a:ext cx="331200" cy="286843"/>
              </a:xfrm>
              <a:custGeom>
                <a:avLst/>
                <a:gdLst>
                  <a:gd name="T0" fmla="*/ 4 w 142"/>
                  <a:gd name="T1" fmla="*/ 118 h 123"/>
                  <a:gd name="T2" fmla="*/ 4 w 142"/>
                  <a:gd name="T3" fmla="*/ 118 h 123"/>
                  <a:gd name="T4" fmla="*/ 6 w 142"/>
                  <a:gd name="T5" fmla="*/ 101 h 123"/>
                  <a:gd name="T6" fmla="*/ 122 w 142"/>
                  <a:gd name="T7" fmla="*/ 4 h 123"/>
                  <a:gd name="T8" fmla="*/ 138 w 142"/>
                  <a:gd name="T9" fmla="*/ 6 h 123"/>
                  <a:gd name="T10" fmla="*/ 138 w 142"/>
                  <a:gd name="T11" fmla="*/ 6 h 123"/>
                  <a:gd name="T12" fmla="*/ 136 w 142"/>
                  <a:gd name="T13" fmla="*/ 22 h 123"/>
                  <a:gd name="T14" fmla="*/ 20 w 142"/>
                  <a:gd name="T15" fmla="*/ 119 h 123"/>
                  <a:gd name="T16" fmla="*/ 4 w 142"/>
                  <a:gd name="T17" fmla="*/ 11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123">
                    <a:moveTo>
                      <a:pt x="4" y="118"/>
                    </a:moveTo>
                    <a:cubicBezTo>
                      <a:pt x="4" y="118"/>
                      <a:pt x="4" y="118"/>
                      <a:pt x="4" y="118"/>
                    </a:cubicBezTo>
                    <a:cubicBezTo>
                      <a:pt x="0" y="113"/>
                      <a:pt x="1" y="106"/>
                      <a:pt x="6" y="101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7" y="0"/>
                      <a:pt x="134" y="1"/>
                      <a:pt x="138" y="6"/>
                    </a:cubicBezTo>
                    <a:cubicBezTo>
                      <a:pt x="138" y="6"/>
                      <a:pt x="138" y="6"/>
                      <a:pt x="138" y="6"/>
                    </a:cubicBezTo>
                    <a:cubicBezTo>
                      <a:pt x="142" y="10"/>
                      <a:pt x="141" y="18"/>
                      <a:pt x="136" y="22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6" y="123"/>
                      <a:pt x="8" y="122"/>
                      <a:pt x="4" y="1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íṥlïḍê"/>
              <p:cNvSpPr/>
              <p:nvPr/>
            </p:nvSpPr>
            <p:spPr bwMode="auto">
              <a:xfrm>
                <a:off x="4972653" y="2065933"/>
                <a:ext cx="328242" cy="286843"/>
              </a:xfrm>
              <a:custGeom>
                <a:avLst/>
                <a:gdLst>
                  <a:gd name="T0" fmla="*/ 137 w 141"/>
                  <a:gd name="T1" fmla="*/ 118 h 123"/>
                  <a:gd name="T2" fmla="*/ 137 w 141"/>
                  <a:gd name="T3" fmla="*/ 118 h 123"/>
                  <a:gd name="T4" fmla="*/ 121 w 141"/>
                  <a:gd name="T5" fmla="*/ 119 h 123"/>
                  <a:gd name="T6" fmla="*/ 5 w 141"/>
                  <a:gd name="T7" fmla="*/ 22 h 123"/>
                  <a:gd name="T8" fmla="*/ 4 w 141"/>
                  <a:gd name="T9" fmla="*/ 6 h 123"/>
                  <a:gd name="T10" fmla="*/ 4 w 141"/>
                  <a:gd name="T11" fmla="*/ 6 h 123"/>
                  <a:gd name="T12" fmla="*/ 20 w 141"/>
                  <a:gd name="T13" fmla="*/ 4 h 123"/>
                  <a:gd name="T14" fmla="*/ 136 w 141"/>
                  <a:gd name="T15" fmla="*/ 101 h 123"/>
                  <a:gd name="T16" fmla="*/ 137 w 141"/>
                  <a:gd name="T17" fmla="*/ 11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123">
                    <a:moveTo>
                      <a:pt x="137" y="118"/>
                    </a:move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3" y="122"/>
                      <a:pt x="126" y="123"/>
                      <a:pt x="121" y="119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0" y="18"/>
                      <a:pt x="0" y="10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8" y="1"/>
                      <a:pt x="15" y="0"/>
                      <a:pt x="20" y="4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41" y="106"/>
                      <a:pt x="141" y="113"/>
                      <a:pt x="137" y="1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6" name="îşľîde"/>
            <p:cNvSpPr txBox="1"/>
            <p:nvPr/>
          </p:nvSpPr>
          <p:spPr>
            <a:xfrm>
              <a:off x="5144585" y="3332445"/>
              <a:ext cx="1804590" cy="626258"/>
            </a:xfrm>
            <a:prstGeom prst="rect">
              <a:avLst/>
            </a:prstGeom>
            <a:noFill/>
          </p:spPr>
          <p:txBody>
            <a:bodyPr wrap="none" anchor="ctr" anchorCtr="0">
              <a:normAutofit fontScale="90000"/>
            </a:bodyPr>
            <a:lstStyle/>
            <a:p>
              <a:pPr algn="ctr"/>
              <a:r>
                <a:rPr lang="zh-CN" altLang="en-US" sz="3200" b="1" dirty="0">
                  <a:sym typeface="+mn-ea"/>
                </a:rPr>
                <a:t>聚合</a:t>
              </a:r>
              <a:r>
                <a:rPr lang="zh-CN" altLang="en-US" sz="3200" b="1" dirty="0">
                  <a:sym typeface="+mn-ea"/>
                </a:rPr>
                <a:t>联盟</a:t>
              </a:r>
              <a:r>
                <a:rPr lang="zh-CN" altLang="en-US" sz="3200" b="1" dirty="0"/>
                <a:t>项目</a:t>
              </a:r>
              <a:endParaRPr lang="zh-CN" altLang="en-US" sz="3200" b="1" dirty="0"/>
            </a:p>
          </p:txBody>
        </p:sp>
        <p:grpSp>
          <p:nvGrpSpPr>
            <p:cNvPr id="67" name="îṧľiḋe"/>
            <p:cNvGrpSpPr/>
            <p:nvPr/>
          </p:nvGrpSpPr>
          <p:grpSpPr>
            <a:xfrm>
              <a:off x="8066304" y="5108286"/>
              <a:ext cx="464344" cy="450850"/>
              <a:chOff x="8216107" y="4449763"/>
              <a:chExt cx="464344" cy="450850"/>
            </a:xfrm>
            <a:solidFill>
              <a:schemeClr val="accent4"/>
            </a:solidFill>
          </p:grpSpPr>
          <p:sp>
            <p:nvSpPr>
              <p:cNvPr id="90" name="îs1iḋé"/>
              <p:cNvSpPr/>
              <p:nvPr/>
            </p:nvSpPr>
            <p:spPr bwMode="auto">
              <a:xfrm>
                <a:off x="8448675" y="4696619"/>
                <a:ext cx="57944" cy="587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4841"/>
                      <a:pt x="0" y="10800"/>
                    </a:cubicBezTo>
                    <a:cubicBezTo>
                      <a:pt x="0" y="16758"/>
                      <a:pt x="4838" y="21599"/>
                      <a:pt x="10800" y="21599"/>
                    </a:cubicBezTo>
                    <a:cubicBezTo>
                      <a:pt x="16761" y="21599"/>
                      <a:pt x="21600" y="16758"/>
                      <a:pt x="21600" y="10800"/>
                    </a:cubicBezTo>
                    <a:cubicBezTo>
                      <a:pt x="21600" y="4841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ïšḻïḓé"/>
              <p:cNvSpPr/>
              <p:nvPr/>
            </p:nvSpPr>
            <p:spPr bwMode="auto">
              <a:xfrm>
                <a:off x="8216107" y="4449763"/>
                <a:ext cx="464344" cy="450850"/>
              </a:xfrm>
              <a:custGeom>
                <a:avLst/>
                <a:gdLst>
                  <a:gd name="T0" fmla="*/ 10473 w 20946"/>
                  <a:gd name="T1" fmla="*/ 10800 h 21600"/>
                  <a:gd name="T2" fmla="*/ 10473 w 20946"/>
                  <a:gd name="T3" fmla="*/ 10800 h 21600"/>
                  <a:gd name="T4" fmla="*/ 10473 w 20946"/>
                  <a:gd name="T5" fmla="*/ 10800 h 21600"/>
                  <a:gd name="T6" fmla="*/ 10473 w 20946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46" h="21600">
                    <a:moveTo>
                      <a:pt x="18509" y="15329"/>
                    </a:moveTo>
                    <a:lnTo>
                      <a:pt x="11782" y="15329"/>
                    </a:lnTo>
                    <a:cubicBezTo>
                      <a:pt x="10699" y="15329"/>
                      <a:pt x="9818" y="14391"/>
                      <a:pt x="9818" y="13238"/>
                    </a:cubicBezTo>
                    <a:cubicBezTo>
                      <a:pt x="9818" y="12086"/>
                      <a:pt x="10699" y="11148"/>
                      <a:pt x="11782" y="11148"/>
                    </a:cubicBezTo>
                    <a:lnTo>
                      <a:pt x="17673" y="11148"/>
                    </a:lnTo>
                    <a:cubicBezTo>
                      <a:pt x="18077" y="11142"/>
                      <a:pt x="18477" y="10934"/>
                      <a:pt x="18721" y="10588"/>
                    </a:cubicBezTo>
                    <a:cubicBezTo>
                      <a:pt x="18789" y="10491"/>
                      <a:pt x="18842" y="10381"/>
                      <a:pt x="18885" y="10267"/>
                    </a:cubicBezTo>
                    <a:cubicBezTo>
                      <a:pt x="18890" y="10251"/>
                      <a:pt x="18901" y="10239"/>
                      <a:pt x="18906" y="10224"/>
                    </a:cubicBezTo>
                    <a:cubicBezTo>
                      <a:pt x="19377" y="10880"/>
                      <a:pt x="19636" y="11686"/>
                      <a:pt x="19636" y="12541"/>
                    </a:cubicBezTo>
                    <a:cubicBezTo>
                      <a:pt x="19636" y="13613"/>
                      <a:pt x="19230" y="14607"/>
                      <a:pt x="18509" y="15329"/>
                    </a:cubicBezTo>
                    <a:moveTo>
                      <a:pt x="17673" y="17767"/>
                    </a:moveTo>
                    <a:cubicBezTo>
                      <a:pt x="17673" y="19114"/>
                      <a:pt x="16647" y="20206"/>
                      <a:pt x="15382" y="20206"/>
                    </a:cubicBezTo>
                    <a:lnTo>
                      <a:pt x="3600" y="20206"/>
                    </a:lnTo>
                    <a:cubicBezTo>
                      <a:pt x="2334" y="20206"/>
                      <a:pt x="1309" y="19114"/>
                      <a:pt x="1309" y="17767"/>
                    </a:cubicBezTo>
                    <a:lnTo>
                      <a:pt x="1309" y="6786"/>
                    </a:lnTo>
                    <a:cubicBezTo>
                      <a:pt x="1931" y="7334"/>
                      <a:pt x="2730" y="7664"/>
                      <a:pt x="3600" y="7664"/>
                    </a:cubicBezTo>
                    <a:lnTo>
                      <a:pt x="14400" y="7664"/>
                    </a:lnTo>
                    <a:lnTo>
                      <a:pt x="17018" y="7664"/>
                    </a:lnTo>
                    <a:cubicBezTo>
                      <a:pt x="17379" y="7664"/>
                      <a:pt x="17673" y="7976"/>
                      <a:pt x="17673" y="8361"/>
                    </a:cubicBezTo>
                    <a:lnTo>
                      <a:pt x="17673" y="9754"/>
                    </a:lnTo>
                    <a:lnTo>
                      <a:pt x="11782" y="9754"/>
                    </a:lnTo>
                    <a:cubicBezTo>
                      <a:pt x="9974" y="9754"/>
                      <a:pt x="8509" y="11314"/>
                      <a:pt x="8509" y="13238"/>
                    </a:cubicBezTo>
                    <a:cubicBezTo>
                      <a:pt x="8509" y="15163"/>
                      <a:pt x="9974" y="16722"/>
                      <a:pt x="11782" y="16722"/>
                    </a:cubicBezTo>
                    <a:lnTo>
                      <a:pt x="17673" y="16722"/>
                    </a:lnTo>
                    <a:cubicBezTo>
                      <a:pt x="17673" y="16722"/>
                      <a:pt x="17673" y="17767"/>
                      <a:pt x="17673" y="17767"/>
                    </a:cubicBezTo>
                    <a:close/>
                    <a:moveTo>
                      <a:pt x="16363" y="5574"/>
                    </a:moveTo>
                    <a:lnTo>
                      <a:pt x="16363" y="6270"/>
                    </a:lnTo>
                    <a:lnTo>
                      <a:pt x="14400" y="6270"/>
                    </a:lnTo>
                    <a:lnTo>
                      <a:pt x="3600" y="6270"/>
                    </a:lnTo>
                    <a:cubicBezTo>
                      <a:pt x="3246" y="6270"/>
                      <a:pt x="2916" y="6179"/>
                      <a:pt x="2617" y="6027"/>
                    </a:cubicBezTo>
                    <a:lnTo>
                      <a:pt x="2617" y="5574"/>
                    </a:lnTo>
                    <a:cubicBezTo>
                      <a:pt x="2617" y="5574"/>
                      <a:pt x="16363" y="5574"/>
                      <a:pt x="16363" y="5574"/>
                    </a:cubicBezTo>
                    <a:close/>
                    <a:moveTo>
                      <a:pt x="16363" y="4877"/>
                    </a:moveTo>
                    <a:lnTo>
                      <a:pt x="2617" y="4877"/>
                    </a:lnTo>
                    <a:lnTo>
                      <a:pt x="2617" y="4180"/>
                    </a:lnTo>
                    <a:lnTo>
                      <a:pt x="16363" y="4180"/>
                    </a:lnTo>
                    <a:cubicBezTo>
                      <a:pt x="16363" y="4180"/>
                      <a:pt x="16363" y="4877"/>
                      <a:pt x="16363" y="4877"/>
                    </a:cubicBezTo>
                    <a:close/>
                    <a:moveTo>
                      <a:pt x="16363" y="3483"/>
                    </a:moveTo>
                    <a:lnTo>
                      <a:pt x="2617" y="3483"/>
                    </a:lnTo>
                    <a:lnTo>
                      <a:pt x="2617" y="2787"/>
                    </a:lnTo>
                    <a:lnTo>
                      <a:pt x="16363" y="2787"/>
                    </a:lnTo>
                    <a:cubicBezTo>
                      <a:pt x="16363" y="2787"/>
                      <a:pt x="16363" y="3483"/>
                      <a:pt x="16363" y="3483"/>
                    </a:cubicBezTo>
                    <a:close/>
                    <a:moveTo>
                      <a:pt x="3600" y="1393"/>
                    </a:moveTo>
                    <a:lnTo>
                      <a:pt x="14400" y="1393"/>
                    </a:lnTo>
                    <a:lnTo>
                      <a:pt x="17018" y="1393"/>
                    </a:lnTo>
                    <a:cubicBezTo>
                      <a:pt x="17379" y="1393"/>
                      <a:pt x="17673" y="1705"/>
                      <a:pt x="17673" y="2090"/>
                    </a:cubicBezTo>
                    <a:lnTo>
                      <a:pt x="17673" y="3832"/>
                    </a:lnTo>
                    <a:lnTo>
                      <a:pt x="17673" y="4180"/>
                    </a:lnTo>
                    <a:lnTo>
                      <a:pt x="17673" y="6398"/>
                    </a:lnTo>
                    <a:cubicBezTo>
                      <a:pt x="17466" y="6321"/>
                      <a:pt x="17249" y="6270"/>
                      <a:pt x="17018" y="6270"/>
                    </a:cubicBezTo>
                    <a:lnTo>
                      <a:pt x="17018" y="5574"/>
                    </a:lnTo>
                    <a:lnTo>
                      <a:pt x="17018" y="4180"/>
                    </a:lnTo>
                    <a:lnTo>
                      <a:pt x="17018" y="2787"/>
                    </a:lnTo>
                    <a:cubicBezTo>
                      <a:pt x="17018" y="2401"/>
                      <a:pt x="16724" y="2090"/>
                      <a:pt x="16363" y="2090"/>
                    </a:cubicBezTo>
                    <a:lnTo>
                      <a:pt x="2617" y="2090"/>
                    </a:lnTo>
                    <a:cubicBezTo>
                      <a:pt x="2256" y="2090"/>
                      <a:pt x="1963" y="2401"/>
                      <a:pt x="1963" y="2787"/>
                    </a:cubicBezTo>
                    <a:lnTo>
                      <a:pt x="1963" y="4180"/>
                    </a:lnTo>
                    <a:lnTo>
                      <a:pt x="1963" y="5534"/>
                    </a:lnTo>
                    <a:cubicBezTo>
                      <a:pt x="1559" y="5094"/>
                      <a:pt x="1309" y="4495"/>
                      <a:pt x="1309" y="3832"/>
                    </a:cubicBezTo>
                    <a:cubicBezTo>
                      <a:pt x="1309" y="2485"/>
                      <a:pt x="2334" y="1393"/>
                      <a:pt x="3600" y="1393"/>
                    </a:cubicBezTo>
                    <a:moveTo>
                      <a:pt x="18983" y="8361"/>
                    </a:moveTo>
                    <a:lnTo>
                      <a:pt x="18982" y="8361"/>
                    </a:lnTo>
                    <a:lnTo>
                      <a:pt x="18982" y="4180"/>
                    </a:lnTo>
                    <a:lnTo>
                      <a:pt x="18982" y="3832"/>
                    </a:lnTo>
                    <a:lnTo>
                      <a:pt x="18982" y="2090"/>
                    </a:lnTo>
                    <a:cubicBezTo>
                      <a:pt x="18982" y="935"/>
                      <a:pt x="18102" y="0"/>
                      <a:pt x="17018" y="0"/>
                    </a:cubicBezTo>
                    <a:lnTo>
                      <a:pt x="14400" y="0"/>
                    </a:lnTo>
                    <a:lnTo>
                      <a:pt x="3600" y="0"/>
                    </a:lnTo>
                    <a:cubicBezTo>
                      <a:pt x="1614" y="0"/>
                      <a:pt x="0" y="1719"/>
                      <a:pt x="0" y="3832"/>
                    </a:cubicBezTo>
                    <a:lnTo>
                      <a:pt x="0" y="17767"/>
                    </a:lnTo>
                    <a:cubicBezTo>
                      <a:pt x="0" y="19880"/>
                      <a:pt x="1614" y="21600"/>
                      <a:pt x="3600" y="21600"/>
                    </a:cubicBezTo>
                    <a:lnTo>
                      <a:pt x="15382" y="21600"/>
                    </a:lnTo>
                    <a:cubicBezTo>
                      <a:pt x="17366" y="21600"/>
                      <a:pt x="18982" y="19880"/>
                      <a:pt x="18982" y="17767"/>
                    </a:cubicBezTo>
                    <a:lnTo>
                      <a:pt x="18982" y="16722"/>
                    </a:lnTo>
                    <a:lnTo>
                      <a:pt x="18983" y="16722"/>
                    </a:lnTo>
                    <a:cubicBezTo>
                      <a:pt x="21600" y="14631"/>
                      <a:pt x="21600" y="10452"/>
                      <a:pt x="18983" y="836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8" name="íṧlíḋê"/>
            <p:cNvGrpSpPr/>
            <p:nvPr/>
          </p:nvGrpSpPr>
          <p:grpSpPr>
            <a:xfrm>
              <a:off x="3689817" y="5108286"/>
              <a:ext cx="319088" cy="465138"/>
              <a:chOff x="5441157" y="4440238"/>
              <a:chExt cx="319088" cy="465138"/>
            </a:xfrm>
            <a:solidFill>
              <a:schemeClr val="accent5"/>
            </a:solidFill>
          </p:grpSpPr>
          <p:sp>
            <p:nvSpPr>
              <p:cNvPr id="87" name="ïṣļîḍe"/>
              <p:cNvSpPr/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sļïḋê"/>
              <p:cNvSpPr/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šḷíḓe"/>
              <p:cNvSpPr/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9" name="ïṧ1íďé"/>
            <p:cNvGrpSpPr/>
            <p:nvPr/>
          </p:nvGrpSpPr>
          <p:grpSpPr>
            <a:xfrm>
              <a:off x="8007567" y="1930234"/>
              <a:ext cx="465138" cy="435769"/>
              <a:chOff x="5368132" y="3540125"/>
              <a:chExt cx="465138" cy="435769"/>
            </a:xfrm>
            <a:solidFill>
              <a:schemeClr val="accent3"/>
            </a:solidFill>
          </p:grpSpPr>
          <p:sp>
            <p:nvSpPr>
              <p:cNvPr id="85" name="îṧľidè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iS1îḓê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0" name="îśľídê"/>
            <p:cNvGrpSpPr/>
            <p:nvPr/>
          </p:nvGrpSpPr>
          <p:grpSpPr>
            <a:xfrm>
              <a:off x="3647155" y="1860757"/>
              <a:ext cx="319088" cy="465138"/>
              <a:chOff x="3582988" y="3510757"/>
              <a:chExt cx="319088" cy="465138"/>
            </a:xfrm>
            <a:solidFill>
              <a:schemeClr val="accent2"/>
            </a:solidFill>
          </p:grpSpPr>
          <p:sp>
            <p:nvSpPr>
              <p:cNvPr id="83" name="íṥḷîďê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šļiḓê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1" name="îSḷîḓè"/>
            <p:cNvGrpSpPr/>
            <p:nvPr/>
          </p:nvGrpSpPr>
          <p:grpSpPr>
            <a:xfrm>
              <a:off x="8773799" y="2491389"/>
              <a:ext cx="2834005" cy="1263650"/>
              <a:chOff x="8476560" y="1666958"/>
              <a:chExt cx="2834005" cy="1263650"/>
            </a:xfrm>
          </p:grpSpPr>
          <p:sp>
            <p:nvSpPr>
              <p:cNvPr id="81" name="îšḻíḍè"/>
              <p:cNvSpPr/>
              <p:nvPr/>
            </p:nvSpPr>
            <p:spPr bwMode="auto">
              <a:xfrm>
                <a:off x="8476560" y="2054308"/>
                <a:ext cx="2834005" cy="876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车辆以及司机的便捷式管理</a:t>
                </a:r>
                <a:endParaRPr lang="zh-CN" altLang="en-US" sz="1400" dirty="0"/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订单实时监控</a:t>
                </a:r>
                <a:endParaRPr lang="zh-CN" altLang="en-US" sz="1400" dirty="0"/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收益与支出图表呈现</a:t>
                </a:r>
                <a:endParaRPr lang="zh-CN" altLang="en-US" sz="1400" dirty="0"/>
              </a:p>
            </p:txBody>
          </p:sp>
          <p:sp>
            <p:nvSpPr>
              <p:cNvPr id="82" name="ïṥlïḍê"/>
              <p:cNvSpPr txBox="1"/>
              <p:nvPr/>
            </p:nvSpPr>
            <p:spPr bwMode="auto">
              <a:xfrm>
                <a:off x="8486117" y="1666958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总后台</a:t>
                </a:r>
                <a:endParaRPr lang="zh-CN" altLang="en-US" sz="2000" b="1" dirty="0"/>
              </a:p>
            </p:txBody>
          </p:sp>
        </p:grpSp>
        <p:grpSp>
          <p:nvGrpSpPr>
            <p:cNvPr id="72" name="í$ľîďê"/>
            <p:cNvGrpSpPr/>
            <p:nvPr/>
          </p:nvGrpSpPr>
          <p:grpSpPr>
            <a:xfrm>
              <a:off x="8773804" y="4031540"/>
              <a:ext cx="3325495" cy="1322705"/>
              <a:chOff x="8476565" y="4878509"/>
              <a:chExt cx="3325495" cy="1322705"/>
            </a:xfrm>
          </p:grpSpPr>
          <p:sp>
            <p:nvSpPr>
              <p:cNvPr id="79" name="iṧļíḍè"/>
              <p:cNvSpPr/>
              <p:nvPr/>
            </p:nvSpPr>
            <p:spPr bwMode="auto">
              <a:xfrm>
                <a:off x="8476565" y="5265859"/>
                <a:ext cx="3325495" cy="935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旗下司机以及订单的查阅</a:t>
                </a:r>
                <a:endParaRPr lang="zh-CN" altLang="en-US" sz="1400" dirty="0"/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收益情况图表呈现</a:t>
                </a:r>
                <a:endParaRPr lang="zh-CN" altLang="en-US" sz="1400" dirty="0"/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二维码、链接便捷式邀请司机</a:t>
                </a:r>
                <a:endParaRPr lang="zh-CN" altLang="en-US" sz="1400" dirty="0"/>
              </a:p>
            </p:txBody>
          </p:sp>
          <p:sp>
            <p:nvSpPr>
              <p:cNvPr id="80" name="i$ľïḍê"/>
              <p:cNvSpPr txBox="1"/>
              <p:nvPr/>
            </p:nvSpPr>
            <p:spPr bwMode="auto">
              <a:xfrm>
                <a:off x="8486117" y="4878509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合伙人后台</a:t>
                </a:r>
                <a:endParaRPr lang="zh-CN" altLang="en-US" sz="2000" b="1" dirty="0"/>
              </a:p>
            </p:txBody>
          </p:sp>
        </p:grpSp>
        <p:grpSp>
          <p:nvGrpSpPr>
            <p:cNvPr id="73" name="ïśļîḍe"/>
            <p:cNvGrpSpPr/>
            <p:nvPr/>
          </p:nvGrpSpPr>
          <p:grpSpPr>
            <a:xfrm>
              <a:off x="228774" y="4031540"/>
              <a:ext cx="3285490" cy="1858010"/>
              <a:chOff x="235873" y="4878509"/>
              <a:chExt cx="3285490" cy="1858010"/>
            </a:xfrm>
          </p:grpSpPr>
          <p:sp>
            <p:nvSpPr>
              <p:cNvPr id="77" name="isḻiḋê"/>
              <p:cNvSpPr/>
              <p:nvPr/>
            </p:nvSpPr>
            <p:spPr bwMode="auto">
              <a:xfrm>
                <a:off x="235873" y="5265859"/>
                <a:ext cx="3285490" cy="1470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清晰明了的租车、买车方案</a:t>
                </a:r>
                <a:endParaRPr lang="zh-CN" altLang="en-US" sz="1400" dirty="0"/>
              </a:p>
              <a:p>
                <a:pPr marL="285750" indent="-28575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订单与账单详细信息实时跟踪</a:t>
                </a:r>
                <a:endParaRPr lang="zh-CN" altLang="en-US" sz="1400" dirty="0"/>
              </a:p>
              <a:p>
                <a:pPr marL="285750" indent="-28575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专业</a:t>
                </a:r>
                <a:r>
                  <a:rPr lang="zh-CN" altLang="en-US" sz="1400" dirty="0"/>
                  <a:t>的车主</a:t>
                </a:r>
                <a:r>
                  <a:rPr lang="zh-CN" altLang="en-US" sz="1400" dirty="0"/>
                  <a:t>会员服务</a:t>
                </a:r>
                <a:endParaRPr lang="zh-CN" altLang="en-US" sz="1400" dirty="0"/>
              </a:p>
            </p:txBody>
          </p:sp>
          <p:sp>
            <p:nvSpPr>
              <p:cNvPr id="78" name="íṩ1íḓe"/>
              <p:cNvSpPr txBox="1"/>
              <p:nvPr/>
            </p:nvSpPr>
            <p:spPr bwMode="auto">
              <a:xfrm>
                <a:off x="1412455" y="4878509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聚合联盟</a:t>
                </a:r>
                <a:r>
                  <a:rPr lang="en-US" altLang="zh-CN" sz="2000" b="1" dirty="0"/>
                  <a:t>APP</a:t>
                </a:r>
                <a:endParaRPr lang="en-US" altLang="zh-CN" sz="2000" b="1" dirty="0"/>
              </a:p>
            </p:txBody>
          </p:sp>
        </p:grpSp>
        <p:grpSp>
          <p:nvGrpSpPr>
            <p:cNvPr id="74" name="ïślidé"/>
            <p:cNvGrpSpPr/>
            <p:nvPr/>
          </p:nvGrpSpPr>
          <p:grpSpPr>
            <a:xfrm>
              <a:off x="-476834" y="2491389"/>
              <a:ext cx="3990975" cy="1263650"/>
              <a:chOff x="-469735" y="1626425"/>
              <a:chExt cx="3990975" cy="1263650"/>
            </a:xfrm>
          </p:grpSpPr>
          <p:sp>
            <p:nvSpPr>
              <p:cNvPr id="75" name="íşḷïďe"/>
              <p:cNvSpPr/>
              <p:nvPr/>
            </p:nvSpPr>
            <p:spPr bwMode="auto">
              <a:xfrm>
                <a:off x="-469735" y="2013775"/>
                <a:ext cx="3990975" cy="876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通过</a:t>
                </a:r>
                <a:r>
                  <a:rPr lang="en-US" altLang="zh-CN" sz="1400" dirty="0"/>
                  <a:t>APP</a:t>
                </a:r>
                <a:r>
                  <a:rPr lang="zh-CN" altLang="en-US" sz="1400" dirty="0"/>
                  <a:t>提供专业的车辆租购</a:t>
                </a:r>
                <a:r>
                  <a:rPr lang="zh-CN" altLang="en-US" sz="1400" dirty="0"/>
                  <a:t>服务和保障</a:t>
                </a:r>
                <a:endParaRPr lang="zh-CN" altLang="en-US" sz="1400" dirty="0"/>
              </a:p>
              <a:p>
                <a:pPr marL="285750" indent="-285750" algn="r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通过合伙人加盟机制统一车源，规范价格</a:t>
                </a:r>
                <a:endParaRPr lang="zh-CN" altLang="en-US" sz="1400" dirty="0"/>
              </a:p>
            </p:txBody>
          </p:sp>
          <p:sp>
            <p:nvSpPr>
              <p:cNvPr id="76" name="îṥ1ïḍe"/>
              <p:cNvSpPr txBox="1"/>
              <p:nvPr/>
            </p:nvSpPr>
            <p:spPr bwMode="auto">
              <a:xfrm>
                <a:off x="1412455" y="1626425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主创</a:t>
                </a:r>
                <a:r>
                  <a:rPr lang="en-US" altLang="zh-CN" sz="2000" b="1" dirty="0"/>
                  <a:t>&amp;</a:t>
                </a:r>
                <a:r>
                  <a:rPr lang="zh-CN" altLang="en-US" sz="2000" b="1" dirty="0"/>
                  <a:t>目的</a:t>
                </a:r>
                <a:endParaRPr lang="zh-CN" altLang="en-US" sz="2000" b="1" dirty="0"/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65023" y="2094592"/>
            <a:ext cx="4535055" cy="65679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核心内容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59250" y="3030537"/>
            <a:ext cx="4546600" cy="101562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PART TWO</a:t>
            </a:r>
            <a:endParaRPr 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940437" y="2038032"/>
            <a:ext cx="1338096" cy="177535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24316A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rgbClr val="24316A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314825" y="2800350"/>
            <a:ext cx="4558242" cy="0"/>
          </a:xfrm>
          <a:prstGeom prst="line">
            <a:avLst/>
          </a:prstGeom>
          <a:ln>
            <a:solidFill>
              <a:srgbClr val="243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服务板块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9" name="5bababb8-7b54-4c46-b2f0-dc07d53fa6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25648" y="1468935"/>
            <a:ext cx="11588115" cy="4714240"/>
            <a:chOff x="-326497" y="1989000"/>
            <a:chExt cx="11588115" cy="4714240"/>
          </a:xfrm>
        </p:grpSpPr>
        <p:sp>
          <p:nvSpPr>
            <p:cNvPr id="60" name="îş1iḍé"/>
            <p:cNvSpPr/>
            <p:nvPr/>
          </p:nvSpPr>
          <p:spPr>
            <a:xfrm>
              <a:off x="3208548" y="2488745"/>
              <a:ext cx="2056130" cy="9817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1" name="îŝḻïďe"/>
            <p:cNvSpPr/>
            <p:nvPr/>
          </p:nvSpPr>
          <p:spPr>
            <a:xfrm>
              <a:off x="6267673" y="1989000"/>
              <a:ext cx="2050309" cy="407804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400" b="1" spc="-151" noProof="1"/>
                <a:t>物流接单</a:t>
              </a:r>
              <a:endParaRPr lang="zh-CN" altLang="en-US" sz="2400" b="1" spc="-151" noProof="1"/>
            </a:p>
          </p:txBody>
        </p:sp>
        <p:sp>
          <p:nvSpPr>
            <p:cNvPr id="64" name="îṧľïdê"/>
            <p:cNvSpPr txBox="1"/>
            <p:nvPr/>
          </p:nvSpPr>
          <p:spPr>
            <a:xfrm>
              <a:off x="3011063" y="3669210"/>
              <a:ext cx="2735580" cy="238188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新车</a:t>
              </a:r>
              <a:endParaRPr lang="zh-CN" altLang="en-US" sz="1600" b="1" dirty="0"/>
            </a:p>
            <a:p>
              <a:pPr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400" dirty="0"/>
                <a:t>多种车型品牌的全</a:t>
              </a:r>
              <a:r>
                <a:rPr lang="zh-CN" altLang="en-US" sz="1400" dirty="0"/>
                <a:t>新车辆购买</a:t>
              </a:r>
              <a:endParaRPr lang="en-US" altLang="zh-CN" sz="14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ym typeface="+mn-ea"/>
                </a:rPr>
                <a:t>二手车</a:t>
              </a:r>
              <a:endParaRPr lang="zh-CN" altLang="en-US" sz="1600" b="1" dirty="0">
                <a:sym typeface="+mn-ea"/>
              </a:endParaRPr>
            </a:p>
            <a:p>
              <a:pPr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400" dirty="0">
                  <a:sym typeface="+mn-ea"/>
                </a:rPr>
                <a:t>可靠、具保障的二手车</a:t>
              </a:r>
              <a:endParaRPr lang="zh-CN" altLang="en-US" sz="1400" dirty="0">
                <a:sym typeface="+mn-ea"/>
              </a:endParaRPr>
            </a:p>
          </p:txBody>
        </p:sp>
        <p:sp>
          <p:nvSpPr>
            <p:cNvPr id="65" name="iṧlîḍè"/>
            <p:cNvSpPr/>
            <p:nvPr/>
          </p:nvSpPr>
          <p:spPr>
            <a:xfrm>
              <a:off x="9058803" y="2486205"/>
              <a:ext cx="1955800" cy="9823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6" name="ïṩļïďé"/>
            <p:cNvSpPr/>
            <p:nvPr/>
          </p:nvSpPr>
          <p:spPr>
            <a:xfrm>
              <a:off x="9011170" y="1989001"/>
              <a:ext cx="2050309" cy="407804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400" b="1" spc="-151" noProof="1"/>
                <a:t>会员服务</a:t>
              </a:r>
              <a:endParaRPr lang="zh-CN" altLang="en-US" sz="2400" b="1" spc="-151" noProof="1"/>
            </a:p>
          </p:txBody>
        </p:sp>
        <p:sp>
          <p:nvSpPr>
            <p:cNvPr id="69" name="î$ľíḑé"/>
            <p:cNvSpPr txBox="1"/>
            <p:nvPr/>
          </p:nvSpPr>
          <p:spPr>
            <a:xfrm>
              <a:off x="8811788" y="3902255"/>
              <a:ext cx="2449830" cy="238252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j-ea"/>
                  <a:ea typeface="+mj-ea"/>
                  <a:cs typeface="+mj-ea"/>
                </a:rPr>
                <a:t>通过人工服务热线或则客服会话形式，实现</a:t>
              </a:r>
              <a:r>
                <a:rPr lang="zh-CN" altLang="en-US" sz="1400" dirty="0">
                  <a:solidFill>
                    <a:srgbClr val="C00000"/>
                  </a:solidFill>
                  <a:latin typeface="+mj-ea"/>
                  <a:ea typeface="+mj-ea"/>
                  <a:cs typeface="+mj-ea"/>
                </a:rPr>
                <a:t>法律援助</a:t>
              </a:r>
              <a:r>
                <a:rPr lang="zh-CN" altLang="en-US" sz="1400" dirty="0">
                  <a:latin typeface="+mj-ea"/>
                  <a:ea typeface="+mj-ea"/>
                  <a:cs typeface="+mj-ea"/>
                </a:rPr>
                <a:t>咨询（误工费最大化、申诉）</a:t>
              </a:r>
              <a:r>
                <a:rPr lang="en-US" altLang="zh-CN" sz="1400" dirty="0">
                  <a:latin typeface="+mj-ea"/>
                  <a:ea typeface="+mj-ea"/>
                  <a:cs typeface="+mj-ea"/>
                </a:rPr>
                <a:t>、考证咨询等12 项服务</a:t>
              </a:r>
              <a:endParaRPr lang="en-US" altLang="zh-CN" sz="1400" dirty="0">
                <a:latin typeface="+mj-ea"/>
                <a:ea typeface="+mj-ea"/>
                <a:cs typeface="+mj-ea"/>
              </a:endParaRPr>
            </a:p>
          </p:txBody>
        </p:sp>
        <p:sp>
          <p:nvSpPr>
            <p:cNvPr id="75" name="ïṩḻiḓê"/>
            <p:cNvSpPr/>
            <p:nvPr/>
          </p:nvSpPr>
          <p:spPr>
            <a:xfrm>
              <a:off x="278658" y="2488745"/>
              <a:ext cx="1856740" cy="9817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6" name="iṣḻîďê"/>
            <p:cNvSpPr/>
            <p:nvPr/>
          </p:nvSpPr>
          <p:spPr>
            <a:xfrm>
              <a:off x="278658" y="1989000"/>
              <a:ext cx="1842770" cy="40767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400" b="1" spc="-151" noProof="1"/>
                <a:t>租车类型</a:t>
              </a:r>
              <a:endParaRPr lang="zh-CN" altLang="en-US" sz="2400" b="1" spc="-151" noProof="1"/>
            </a:p>
          </p:txBody>
        </p:sp>
        <p:sp>
          <p:nvSpPr>
            <p:cNvPr id="79" name="îsḷíḋé"/>
            <p:cNvSpPr txBox="1"/>
            <p:nvPr/>
          </p:nvSpPr>
          <p:spPr>
            <a:xfrm>
              <a:off x="-326497" y="3714295"/>
              <a:ext cx="2854960" cy="298894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网约车租车</a:t>
              </a:r>
              <a:endParaRPr lang="zh-CN" altLang="en-US" sz="1600" b="1" dirty="0"/>
            </a:p>
            <a:p>
              <a:pPr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400" dirty="0"/>
                <a:t>纯电车租赁，可商用网约车</a:t>
              </a:r>
              <a:endParaRPr lang="en-US" altLang="zh-CN" sz="14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物流车租车</a:t>
              </a:r>
              <a:endParaRPr lang="zh-CN" altLang="en-US" sz="1600" b="1" dirty="0"/>
            </a:p>
            <a:p>
              <a:pPr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400" dirty="0"/>
                <a:t>物流车的租用，可用于平台接单</a:t>
              </a:r>
              <a:endParaRPr lang="zh-CN" altLang="en-US" sz="14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sz="1600" b="1" dirty="0"/>
                <a:t>租赁车</a:t>
              </a:r>
              <a:endParaRPr lang="en-US" altLang="zh-CN" sz="1600" dirty="0"/>
            </a:p>
            <a:p>
              <a:pPr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400" dirty="0"/>
                <a:t>灵活的自用车</a:t>
              </a:r>
              <a:r>
                <a:rPr lang="zh-CN" altLang="en-US" sz="1400" dirty="0"/>
                <a:t>，租赁方案更统一</a:t>
              </a:r>
              <a:endParaRPr lang="zh-CN" altLang="en-US" sz="1400" dirty="0"/>
            </a:p>
          </p:txBody>
        </p:sp>
        <p:cxnSp>
          <p:nvCxnSpPr>
            <p:cNvPr id="80" name="直接连接符 79"/>
            <p:cNvCxnSpPr/>
            <p:nvPr/>
          </p:nvCxnSpPr>
          <p:spPr>
            <a:xfrm>
              <a:off x="2862580" y="4004310"/>
              <a:ext cx="0" cy="191516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汽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95" y="2214245"/>
            <a:ext cx="598170" cy="484505"/>
          </a:xfrm>
          <a:prstGeom prst="rect">
            <a:avLst/>
          </a:prstGeom>
        </p:spPr>
      </p:pic>
      <p:pic>
        <p:nvPicPr>
          <p:cNvPr id="7" name="图片 6" descr="会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350" y="2232660"/>
            <a:ext cx="537845" cy="45275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6547485" y="3484245"/>
            <a:ext cx="0" cy="191516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352280" y="3382010"/>
            <a:ext cx="0" cy="191516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îṧľïdê"/>
          <p:cNvSpPr txBox="1"/>
          <p:nvPr/>
        </p:nvSpPr>
        <p:spPr>
          <a:xfrm>
            <a:off x="6600718" y="3382190"/>
            <a:ext cx="2688590" cy="120459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物流车用户租用平台物流车或则填入自有车通过审核后，可</a:t>
            </a:r>
            <a:r>
              <a:rPr lang="zh-CN" altLang="en-US" sz="1400" dirty="0">
                <a:solidFill>
                  <a:srgbClr val="C00000"/>
                </a:solidFill>
              </a:rPr>
              <a:t>接单平台提供的 物流订单</a:t>
            </a:r>
            <a:r>
              <a:rPr lang="zh-CN" altLang="en-US" sz="1400" dirty="0"/>
              <a:t>，完成任务后结佣</a:t>
            </a:r>
            <a:endParaRPr lang="zh-CN" altLang="en-US" sz="1400" dirty="0"/>
          </a:p>
        </p:txBody>
      </p:sp>
      <p:sp>
        <p:nvSpPr>
          <p:cNvPr id="70" name="işļïḓe"/>
          <p:cNvSpPr/>
          <p:nvPr/>
        </p:nvSpPr>
        <p:spPr>
          <a:xfrm>
            <a:off x="6989445" y="1966595"/>
            <a:ext cx="1911985" cy="981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pic>
        <p:nvPicPr>
          <p:cNvPr id="6" name="图片 5" descr="物流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0" y="2152015"/>
            <a:ext cx="609600" cy="609600"/>
          </a:xfrm>
          <a:prstGeom prst="rect">
            <a:avLst/>
          </a:prstGeom>
        </p:spPr>
      </p:pic>
      <p:sp>
        <p:nvSpPr>
          <p:cNvPr id="11" name="îŝḻïďe"/>
          <p:cNvSpPr/>
          <p:nvPr/>
        </p:nvSpPr>
        <p:spPr>
          <a:xfrm>
            <a:off x="3943573" y="1468935"/>
            <a:ext cx="2050309" cy="40780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algn="ctr">
              <a:spcBef>
                <a:spcPct val="0"/>
              </a:spcBef>
            </a:pPr>
            <a:r>
              <a:rPr lang="zh-CN" altLang="en-US" sz="2400" b="1" spc="-151" noProof="1"/>
              <a:t>买车类型</a:t>
            </a:r>
            <a:endParaRPr lang="zh-CN" altLang="en-US" sz="2400" b="1" spc="-151" noProof="1"/>
          </a:p>
        </p:txBody>
      </p:sp>
      <p:pic>
        <p:nvPicPr>
          <p:cNvPr id="13" name="图片 12" descr="我要买车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065" y="215455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运营板块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3da70e02-a150-40a1-94db-1194d577b9d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77880" y="1801380"/>
            <a:ext cx="11552420" cy="3610610"/>
            <a:chOff x="293120" y="1801380"/>
            <a:chExt cx="11552420" cy="3610610"/>
          </a:xfrm>
        </p:grpSpPr>
        <p:sp>
          <p:nvSpPr>
            <p:cNvPr id="6" name="ïšlíďè"/>
            <p:cNvSpPr/>
            <p:nvPr/>
          </p:nvSpPr>
          <p:spPr>
            <a:xfrm>
              <a:off x="8009705" y="3564153"/>
              <a:ext cx="554451" cy="16823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şlïḓé"/>
            <p:cNvSpPr/>
            <p:nvPr/>
          </p:nvSpPr>
          <p:spPr>
            <a:xfrm rot="18900000">
              <a:off x="7713836" y="2781247"/>
              <a:ext cx="638568" cy="16823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ï$ḷîďe"/>
            <p:cNvSpPr/>
            <p:nvPr/>
          </p:nvSpPr>
          <p:spPr>
            <a:xfrm rot="2700000" flipV="1">
              <a:off x="7713836" y="4236111"/>
              <a:ext cx="638568" cy="16823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isḷïḋê"/>
            <p:cNvSpPr/>
            <p:nvPr/>
          </p:nvSpPr>
          <p:spPr>
            <a:xfrm>
              <a:off x="6916805" y="3137420"/>
              <a:ext cx="1013460" cy="10134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/>
                <a:t> </a:t>
              </a:r>
              <a:endParaRPr lang="en-US"/>
            </a:p>
          </p:txBody>
        </p:sp>
        <p:sp>
          <p:nvSpPr>
            <p:cNvPr id="10" name="íŝ1iḋe"/>
            <p:cNvSpPr txBox="1"/>
            <p:nvPr/>
          </p:nvSpPr>
          <p:spPr>
            <a:xfrm>
              <a:off x="6942840" y="3450475"/>
              <a:ext cx="962025" cy="307975"/>
            </a:xfrm>
            <a:prstGeom prst="rect">
              <a:avLst/>
            </a:prstGeom>
          </p:spPr>
          <p:txBody>
            <a:bodyPr vert="horz" wrap="none">
              <a:noAutofit/>
            </a:bodyPr>
            <a:lstStyle/>
            <a:p>
              <a:pPr algn="ctr" defTabSz="914400"/>
              <a:r>
                <a:rPr lang="zh-CN" altLang="en-US" sz="1700" b="1" dirty="0">
                  <a:solidFill>
                    <a:srgbClr val="FFFFFF"/>
                  </a:solidFill>
                </a:rPr>
                <a:t>合伙人</a:t>
              </a:r>
              <a:endParaRPr lang="zh-CN" altLang="en-US" sz="1700" b="1" dirty="0">
                <a:solidFill>
                  <a:srgbClr val="FFFFFF"/>
                </a:solidFill>
              </a:endParaRPr>
            </a:p>
          </p:txBody>
        </p:sp>
        <p:sp>
          <p:nvSpPr>
            <p:cNvPr id="12" name="ïṩļïḑé"/>
            <p:cNvSpPr/>
            <p:nvPr/>
          </p:nvSpPr>
          <p:spPr>
            <a:xfrm>
              <a:off x="8215827" y="1801380"/>
              <a:ext cx="961939" cy="961939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5" name="ïSľîḓé"/>
            <p:cNvSpPr/>
            <p:nvPr/>
          </p:nvSpPr>
          <p:spPr>
            <a:xfrm>
              <a:off x="8665683" y="3150384"/>
              <a:ext cx="961939" cy="961939"/>
            </a:xfrm>
            <a:prstGeom prst="ellipse">
              <a:avLst/>
            </a:prstGeom>
            <a:noFill/>
            <a:ln>
              <a:solidFill>
                <a:srgbClr val="7B3B18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8" name="ï$ḷïḑe"/>
            <p:cNvSpPr/>
            <p:nvPr/>
          </p:nvSpPr>
          <p:spPr>
            <a:xfrm>
              <a:off x="8208207" y="4436523"/>
              <a:ext cx="961939" cy="96193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1" name="ísļïdé"/>
            <p:cNvSpPr/>
            <p:nvPr/>
          </p:nvSpPr>
          <p:spPr>
            <a:xfrm flipH="1">
              <a:off x="4205523" y="3559708"/>
              <a:ext cx="554451" cy="16823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2" name="íšlíḑè"/>
            <p:cNvSpPr/>
            <p:nvPr/>
          </p:nvSpPr>
          <p:spPr>
            <a:xfrm rot="2700000" flipH="1">
              <a:off x="4333155" y="2875862"/>
              <a:ext cx="638568" cy="16823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3" name="îşḻíḍê"/>
            <p:cNvSpPr/>
            <p:nvPr/>
          </p:nvSpPr>
          <p:spPr>
            <a:xfrm rot="18900000" flipH="1" flipV="1">
              <a:off x="4333155" y="4187850"/>
              <a:ext cx="638568" cy="16823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4" name="íSḻïḓè"/>
            <p:cNvSpPr/>
            <p:nvPr/>
          </p:nvSpPr>
          <p:spPr>
            <a:xfrm>
              <a:off x="5916680" y="3559695"/>
              <a:ext cx="999490" cy="16827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5" name="iṡ1iḋé"/>
            <p:cNvSpPr/>
            <p:nvPr/>
          </p:nvSpPr>
          <p:spPr>
            <a:xfrm>
              <a:off x="4856865" y="3124720"/>
              <a:ext cx="1012825" cy="10128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6" name="íšliḑê"/>
            <p:cNvSpPr txBox="1"/>
            <p:nvPr/>
          </p:nvSpPr>
          <p:spPr>
            <a:xfrm>
              <a:off x="4882265" y="3473970"/>
              <a:ext cx="962025" cy="340360"/>
            </a:xfrm>
            <a:prstGeom prst="rect">
              <a:avLst/>
            </a:prstGeom>
          </p:spPr>
          <p:txBody>
            <a:bodyPr vert="horz" wrap="none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700" b="1" dirty="0">
                  <a:solidFill>
                    <a:srgbClr val="FFFFFF"/>
                  </a:solidFill>
                </a:rPr>
                <a:t>创始人</a:t>
              </a:r>
              <a:endParaRPr lang="zh-CN" altLang="en-US" sz="1700" b="1" dirty="0">
                <a:solidFill>
                  <a:srgbClr val="FFFFFF"/>
                </a:solidFill>
              </a:endParaRPr>
            </a:p>
          </p:txBody>
        </p:sp>
        <p:sp>
          <p:nvSpPr>
            <p:cNvPr id="28" name="îśļîḋê"/>
            <p:cNvSpPr/>
            <p:nvPr/>
          </p:nvSpPr>
          <p:spPr>
            <a:xfrm flipH="1">
              <a:off x="3534170" y="4440968"/>
              <a:ext cx="961939" cy="96193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1" name="îŝḻiḓé"/>
            <p:cNvSpPr/>
            <p:nvPr/>
          </p:nvSpPr>
          <p:spPr>
            <a:xfrm flipH="1">
              <a:off x="3534170" y="1809000"/>
              <a:ext cx="961939" cy="961939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4" name="ísļîḋê"/>
            <p:cNvSpPr/>
            <p:nvPr/>
          </p:nvSpPr>
          <p:spPr>
            <a:xfrm flipH="1">
              <a:off x="3120003" y="3124984"/>
              <a:ext cx="961939" cy="961939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7" name="išľiḑê"/>
            <p:cNvSpPr/>
            <p:nvPr/>
          </p:nvSpPr>
          <p:spPr bwMode="auto">
            <a:xfrm>
              <a:off x="293120" y="2222385"/>
              <a:ext cx="3241040" cy="55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ym typeface="+mn-ea"/>
                </a:rPr>
                <a:t>享有</a:t>
              </a:r>
              <a:r>
                <a:rPr lang="zh-CN" altLang="en-US" sz="1400" dirty="0">
                  <a:solidFill>
                    <a:srgbClr val="C00000"/>
                  </a:solidFill>
                  <a:sym typeface="+mn-ea"/>
                </a:rPr>
                <a:t>全平台分红</a:t>
              </a:r>
              <a:r>
                <a:rPr lang="zh-CN" altLang="en-US" sz="1400" dirty="0">
                  <a:sym typeface="+mn-ea"/>
                </a:rPr>
                <a:t>，按营业额比例分红</a:t>
              </a:r>
              <a:endParaRPr lang="zh-CN" altLang="en-US" sz="1400" dirty="0">
                <a:sym typeface="+mn-ea"/>
              </a:endParaRPr>
            </a:p>
          </p:txBody>
        </p:sp>
        <p:sp>
          <p:nvSpPr>
            <p:cNvPr id="38" name="íšľide"/>
            <p:cNvSpPr txBox="1"/>
            <p:nvPr/>
          </p:nvSpPr>
          <p:spPr bwMode="auto">
            <a:xfrm>
              <a:off x="1426107" y="1809804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分红</a:t>
              </a:r>
              <a:endParaRPr lang="zh-CN" altLang="en-US" sz="2000" b="1" dirty="0"/>
            </a:p>
          </p:txBody>
        </p:sp>
        <p:sp>
          <p:nvSpPr>
            <p:cNvPr id="39" name="í$ļíḋe"/>
            <p:cNvSpPr/>
            <p:nvPr/>
          </p:nvSpPr>
          <p:spPr bwMode="auto">
            <a:xfrm>
              <a:off x="378845" y="3538740"/>
              <a:ext cx="2741295" cy="55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400" dirty="0"/>
                <a:t>司机管理、车辆管理、订单管理、物流接单管理、财务管理</a:t>
              </a:r>
              <a:endParaRPr lang="zh-CN" altLang="en-US" sz="1400" dirty="0"/>
            </a:p>
          </p:txBody>
        </p:sp>
        <p:sp>
          <p:nvSpPr>
            <p:cNvPr id="40" name="ïṩľiḋê"/>
            <p:cNvSpPr txBox="1"/>
            <p:nvPr/>
          </p:nvSpPr>
          <p:spPr bwMode="auto">
            <a:xfrm>
              <a:off x="1011940" y="312578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管理</a:t>
              </a:r>
              <a:r>
                <a:rPr lang="en-US" altLang="zh-CN" sz="2000" b="1" dirty="0"/>
                <a:t>App</a:t>
              </a:r>
              <a:endParaRPr lang="en-US" altLang="zh-CN" sz="2000" b="1" dirty="0"/>
            </a:p>
          </p:txBody>
        </p:sp>
        <p:sp>
          <p:nvSpPr>
            <p:cNvPr id="41" name="íṥḻíḋê"/>
            <p:cNvSpPr/>
            <p:nvPr/>
          </p:nvSpPr>
          <p:spPr bwMode="auto">
            <a:xfrm>
              <a:off x="827155" y="4854460"/>
              <a:ext cx="2707005" cy="55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400" dirty="0"/>
                <a:t>管理合伙人以及</a:t>
              </a:r>
              <a:r>
                <a:rPr lang="zh-CN" altLang="en-US" sz="1400" dirty="0">
                  <a:solidFill>
                    <a:srgbClr val="C00000"/>
                  </a:solidFill>
                </a:rPr>
                <a:t>审核佣金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2" name="íṩ1îḓè"/>
            <p:cNvSpPr txBox="1"/>
            <p:nvPr/>
          </p:nvSpPr>
          <p:spPr bwMode="auto">
            <a:xfrm>
              <a:off x="1426107" y="444177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管理合伙人</a:t>
              </a:r>
              <a:endParaRPr lang="zh-CN" altLang="en-US" sz="2000" b="1" dirty="0"/>
            </a:p>
          </p:txBody>
        </p:sp>
        <p:sp>
          <p:nvSpPr>
            <p:cNvPr id="43" name="íṥḷiḍè"/>
            <p:cNvSpPr/>
            <p:nvPr/>
          </p:nvSpPr>
          <p:spPr bwMode="auto">
            <a:xfrm>
              <a:off x="9246348" y="4841317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/>
                <a:t>独立后台查看旗下司机、租车</a:t>
              </a:r>
              <a:r>
                <a:rPr lang="zh-CN" altLang="en-US" sz="1400" dirty="0"/>
                <a:t>订单、佣金详情</a:t>
              </a:r>
              <a:endParaRPr lang="zh-CN" altLang="en-US" sz="1400" dirty="0"/>
            </a:p>
          </p:txBody>
        </p:sp>
        <p:sp>
          <p:nvSpPr>
            <p:cNvPr id="44" name="işḻîḑê"/>
            <p:cNvSpPr txBox="1"/>
            <p:nvPr/>
          </p:nvSpPr>
          <p:spPr bwMode="auto">
            <a:xfrm>
              <a:off x="9246348" y="445955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独立后台</a:t>
              </a:r>
              <a:endParaRPr lang="zh-CN" altLang="en-US" sz="2000" b="1" dirty="0"/>
            </a:p>
          </p:txBody>
        </p:sp>
        <p:sp>
          <p:nvSpPr>
            <p:cNvPr id="45" name="îS1íḓe"/>
            <p:cNvSpPr/>
            <p:nvPr/>
          </p:nvSpPr>
          <p:spPr bwMode="auto">
            <a:xfrm>
              <a:off x="9737475" y="3477145"/>
              <a:ext cx="1797685" cy="55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/>
                <a:t>旗下司机完成订单，</a:t>
              </a:r>
              <a:r>
                <a:rPr lang="zh-CN" altLang="en-US" sz="1400" dirty="0">
                  <a:solidFill>
                    <a:schemeClr val="tx1"/>
                  </a:solidFill>
                </a:rPr>
                <a:t>合伙人</a:t>
              </a:r>
              <a:r>
                <a:rPr lang="zh-CN" altLang="en-US" sz="1400" b="1" dirty="0">
                  <a:solidFill>
                    <a:srgbClr val="C00000"/>
                  </a:solidFill>
                </a:rPr>
                <a:t>获取分红</a:t>
              </a:r>
              <a:endParaRPr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46" name="ïšļîḓe"/>
            <p:cNvSpPr txBox="1"/>
            <p:nvPr/>
          </p:nvSpPr>
          <p:spPr bwMode="auto">
            <a:xfrm>
              <a:off x="9737477" y="312578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佣金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ïšḷîḑé"/>
            <p:cNvSpPr/>
            <p:nvPr/>
          </p:nvSpPr>
          <p:spPr bwMode="auto">
            <a:xfrm>
              <a:off x="9246348" y="2206174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C00000"/>
                  </a:solidFill>
                </a:rPr>
                <a:t>招募会员，</a:t>
              </a:r>
              <a:r>
                <a:rPr lang="zh-CN" altLang="en-US" sz="1400" b="1" dirty="0">
                  <a:solidFill>
                    <a:srgbClr val="C00000"/>
                  </a:solidFill>
                </a:rPr>
                <a:t>获取奖励</a:t>
              </a:r>
              <a:endParaRPr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48" name="ïṣļídé"/>
            <p:cNvSpPr txBox="1"/>
            <p:nvPr/>
          </p:nvSpPr>
          <p:spPr bwMode="auto">
            <a:xfrm>
              <a:off x="9245985" y="1801380"/>
              <a:ext cx="1316355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tx1"/>
                  </a:solidFill>
                  <a:sym typeface="+mn-ea"/>
                </a:rPr>
                <a:t>招募</a:t>
              </a:r>
              <a:endParaRPr lang="zh-CN" altLang="en-US" sz="2000" b="1" dirty="0">
                <a:solidFill>
                  <a:schemeClr val="tx1"/>
                </a:solidFill>
                <a:sym typeface="+mn-ea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5931535" y="327596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/>
              <a:t>邀请加盟</a:t>
            </a:r>
            <a:endParaRPr lang="zh-CN" altLang="en-US" sz="1400" b="1"/>
          </a:p>
        </p:txBody>
      </p:sp>
      <p:pic>
        <p:nvPicPr>
          <p:cNvPr id="67" name="图片 66" descr="股东分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15" y="2029460"/>
            <a:ext cx="521335" cy="521335"/>
          </a:xfrm>
          <a:prstGeom prst="rect">
            <a:avLst/>
          </a:prstGeom>
        </p:spPr>
      </p:pic>
      <p:pic>
        <p:nvPicPr>
          <p:cNvPr id="68" name="图片 67" descr="A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30" y="3372485"/>
            <a:ext cx="467360" cy="467360"/>
          </a:xfrm>
          <a:prstGeom prst="rect">
            <a:avLst/>
          </a:prstGeom>
        </p:spPr>
      </p:pic>
      <p:pic>
        <p:nvPicPr>
          <p:cNvPr id="69" name="图片 68" descr="合伙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955" y="4704715"/>
            <a:ext cx="591820" cy="425450"/>
          </a:xfrm>
          <a:prstGeom prst="rect">
            <a:avLst/>
          </a:prstGeom>
        </p:spPr>
      </p:pic>
      <p:pic>
        <p:nvPicPr>
          <p:cNvPr id="70" name="图片 69" descr="车主招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2015490"/>
            <a:ext cx="548640" cy="548640"/>
          </a:xfrm>
          <a:prstGeom prst="rect">
            <a:avLst/>
          </a:prstGeom>
        </p:spPr>
      </p:pic>
      <p:pic>
        <p:nvPicPr>
          <p:cNvPr id="71" name="图片 70" descr="佣金账单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815" y="3450590"/>
            <a:ext cx="396240" cy="396240"/>
          </a:xfrm>
          <a:prstGeom prst="rect">
            <a:avLst/>
          </a:prstGeom>
        </p:spPr>
      </p:pic>
      <p:pic>
        <p:nvPicPr>
          <p:cNvPr id="72" name="图片 71" descr="后台轮播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8451850" y="4695190"/>
            <a:ext cx="443865" cy="443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ISLIDE.DIAGRAM" val="3e8992b5-5db5-46cc-947c-ea2e40ebc0ca"/>
</p:tagLst>
</file>

<file path=ppt/tags/tag10.xml><?xml version="1.0" encoding="utf-8"?>
<p:tagLst xmlns:p="http://schemas.openxmlformats.org/presentationml/2006/main">
  <p:tag name="ISLIDE.DIAGRAM" val="fc301232-2e40-4b85-bc08-693dde7d3668"/>
</p:tagLst>
</file>

<file path=ppt/tags/tag11.xml><?xml version="1.0" encoding="utf-8"?>
<p:tagLst xmlns:p="http://schemas.openxmlformats.org/presentationml/2006/main">
  <p:tag name="ISLIDE.DIAGRAM" val="fc301232-2e40-4b85-bc08-693dde7d3668"/>
</p:tagLst>
</file>

<file path=ppt/tags/tag12.xml><?xml version="1.0" encoding="utf-8"?>
<p:tagLst xmlns:p="http://schemas.openxmlformats.org/presentationml/2006/main">
  <p:tag name="ISLIDE.DIAGRAM" val="5ae53972-59df-4a27-aa17-f1b0fe5e4db8"/>
</p:tagLst>
</file>

<file path=ppt/tags/tag13.xml><?xml version="1.0" encoding="utf-8"?>
<p:tagLst xmlns:p="http://schemas.openxmlformats.org/presentationml/2006/main">
  <p:tag name="ISLIDE.DIAGRAM" val="fc301232-2e40-4b85-bc08-693dde7d3668"/>
</p:tagLst>
</file>

<file path=ppt/tags/tag14.xml><?xml version="1.0" encoding="utf-8"?>
<p:tagLst xmlns:p="http://schemas.openxmlformats.org/presentationml/2006/main">
  <p:tag name="ISLIDE.DIAGRAM" val="5ae53972-59df-4a27-aa17-f1b0fe5e4db8"/>
</p:tagLst>
</file>

<file path=ppt/tags/tag15.xml><?xml version="1.0" encoding="utf-8"?>
<p:tagLst xmlns:p="http://schemas.openxmlformats.org/presentationml/2006/main">
  <p:tag name="ISLIDE.DIAGRAM" val="5ae53972-59df-4a27-aa17-f1b0fe5e4db8"/>
</p:tagLst>
</file>

<file path=ppt/tags/tag16.xml><?xml version="1.0" encoding="utf-8"?>
<p:tagLst xmlns:p="http://schemas.openxmlformats.org/presentationml/2006/main">
  <p:tag name="ISLIDE.DIAGRAM" val="5ae53972-59df-4a27-aa17-f1b0fe5e4db8"/>
</p:tagLst>
</file>

<file path=ppt/tags/tag17.xml><?xml version="1.0" encoding="utf-8"?>
<p:tagLst xmlns:p="http://schemas.openxmlformats.org/presentationml/2006/main">
  <p:tag name="ISLIDE.DIAGRAM" val="6b354576-a8cb-4c15-8b84-a7dc403d3937"/>
</p:tagLst>
</file>

<file path=ppt/tags/tag18.xml><?xml version="1.0" encoding="utf-8"?>
<p:tagLst xmlns:p="http://schemas.openxmlformats.org/presentationml/2006/main">
  <p:tag name="REFSHAPE" val="640763220"/>
  <p:tag name="KSO_WM_UNIT_PLACING_PICTURE_USER_VIEWPORT" val="{&quot;height&quot;:7265,&quot;width&quot;:6862}"/>
</p:tagLst>
</file>

<file path=ppt/tags/tag19.xml><?xml version="1.0" encoding="utf-8"?>
<p:tagLst xmlns:p="http://schemas.openxmlformats.org/presentationml/2006/main">
  <p:tag name="ISLIDE.DIAGRAM" val="7aad327f-96ee-479b-9e47-4d9af0f21fa7"/>
</p:tagLst>
</file>

<file path=ppt/tags/tag2.xml><?xml version="1.0" encoding="utf-8"?>
<p:tagLst xmlns:p="http://schemas.openxmlformats.org/presentationml/2006/main">
  <p:tag name="ISLIDE.DIAGRAM" val="0e3e5b05-f43a-44cd-bdfc-d61802eb9293"/>
</p:tagLst>
</file>

<file path=ppt/tags/tag20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f117f77c-966b-4af6-adb9-2e1fe6c2f9fd"/>
</p:tagLst>
</file>

<file path=ppt/tags/tag3.xml><?xml version="1.0" encoding="utf-8"?>
<p:tagLst xmlns:p="http://schemas.openxmlformats.org/presentationml/2006/main">
  <p:tag name="ISLIDE.DIAGRAM" val="6a600ea8-4c8b-4f96-a0de-9b6145699040"/>
</p:tagLst>
</file>

<file path=ppt/tags/tag4.xml><?xml version="1.0" encoding="utf-8"?>
<p:tagLst xmlns:p="http://schemas.openxmlformats.org/presentationml/2006/main">
  <p:tag name="ISLIDE.DIAGRAM" val="6a600ea8-4c8b-4f96-a0de-9b6145699040"/>
</p:tagLst>
</file>

<file path=ppt/tags/tag5.xml><?xml version="1.0" encoding="utf-8"?>
<p:tagLst xmlns:p="http://schemas.openxmlformats.org/presentationml/2006/main">
  <p:tag name="ISLIDE.DIAGRAM" val="4da78c0c-94bf-4188-a5be-bc25ffb19aa2"/>
</p:tagLst>
</file>

<file path=ppt/tags/tag6.xml><?xml version="1.0" encoding="utf-8"?>
<p:tagLst xmlns:p="http://schemas.openxmlformats.org/presentationml/2006/main">
  <p:tag name="ISLIDE.DIAGRAM" val="5bababb8-7b54-4c46-b2f0-dc07d53fa60b"/>
</p:tagLst>
</file>

<file path=ppt/tags/tag7.xml><?xml version="1.0" encoding="utf-8"?>
<p:tagLst xmlns:p="http://schemas.openxmlformats.org/presentationml/2006/main">
  <p:tag name="ISLIDE.DIAGRAM" val="3da70e02-a150-40a1-94db-1194d577b9d9"/>
</p:tagLst>
</file>

<file path=ppt/tags/tag8.xml><?xml version="1.0" encoding="utf-8"?>
<p:tagLst xmlns:p="http://schemas.openxmlformats.org/presentationml/2006/main">
  <p:tag name="ISLIDE.DIAGRAM" val="5ae53972-59df-4a27-aa17-f1b0fe5e4db8"/>
</p:tagLst>
</file>

<file path=ppt/tags/tag9.xml><?xml version="1.0" encoding="utf-8"?>
<p:tagLst xmlns:p="http://schemas.openxmlformats.org/presentationml/2006/main">
  <p:tag name="ISLIDE.DIAGRAM" val="5ae53972-59df-4a27-aa17-f1b0fe5e4db8"/>
</p:tagLst>
</file>

<file path=ppt/theme/theme1.xml><?xml version="1.0" encoding="utf-8"?>
<a:theme xmlns:a="http://schemas.openxmlformats.org/drawingml/2006/main" name="主题5">
  <a:themeElements>
    <a:clrScheme name="新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C3B7E"/>
      </a:accent1>
      <a:accent2>
        <a:srgbClr val="A80C26"/>
      </a:accent2>
      <a:accent3>
        <a:srgbClr val="25549C"/>
      </a:accent3>
      <a:accent4>
        <a:srgbClr val="732A96"/>
      </a:accent4>
      <a:accent5>
        <a:srgbClr val="14438A"/>
      </a:accent5>
      <a:accent6>
        <a:srgbClr val="116584"/>
      </a:accent6>
      <a:hlink>
        <a:srgbClr val="86BC2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2C3B7E"/>
    </a:accent1>
    <a:accent2>
      <a:srgbClr val="A80C26"/>
    </a:accent2>
    <a:accent3>
      <a:srgbClr val="25549C"/>
    </a:accent3>
    <a:accent4>
      <a:srgbClr val="732A96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2C3B7E"/>
    </a:accent1>
    <a:accent2>
      <a:srgbClr val="A80C26"/>
    </a:accent2>
    <a:accent3>
      <a:srgbClr val="25549C"/>
    </a:accent3>
    <a:accent4>
      <a:srgbClr val="732A96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2C3B7E"/>
    </a:accent1>
    <a:accent2>
      <a:srgbClr val="A80C26"/>
    </a:accent2>
    <a:accent3>
      <a:srgbClr val="25549C"/>
    </a:accent3>
    <a:accent4>
      <a:srgbClr val="732A96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2C3B7E"/>
    </a:accent1>
    <a:accent2>
      <a:srgbClr val="A80C26"/>
    </a:accent2>
    <a:accent3>
      <a:srgbClr val="25549C"/>
    </a:accent3>
    <a:accent4>
      <a:srgbClr val="732A96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2C3B7E"/>
    </a:accent1>
    <a:accent2>
      <a:srgbClr val="A80C26"/>
    </a:accent2>
    <a:accent3>
      <a:srgbClr val="25549C"/>
    </a:accent3>
    <a:accent4>
      <a:srgbClr val="732A96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2C3B7E"/>
    </a:accent1>
    <a:accent2>
      <a:srgbClr val="A80C26"/>
    </a:accent2>
    <a:accent3>
      <a:srgbClr val="25549C"/>
    </a:accent3>
    <a:accent4>
      <a:srgbClr val="732A96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2710</Words>
  <Application>WPS 演示</Application>
  <PresentationFormat>宽屏</PresentationFormat>
  <Paragraphs>539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Impact</vt:lpstr>
      <vt:lpstr>Arial Unicode MS</vt:lpstr>
      <vt:lpstr>Calibri</vt:lpstr>
      <vt:lpstr>Wingdings</vt:lpstr>
      <vt:lpstr>主题5</vt:lpstr>
      <vt:lpstr>聚合联盟App项目</vt:lpstr>
      <vt:lpstr>PowerPoint 演示文稿</vt:lpstr>
      <vt:lpstr>活动简介</vt:lpstr>
      <vt:lpstr>行业背景</vt:lpstr>
      <vt:lpstr>项目简介</vt:lpstr>
      <vt:lpstr>项目概括</vt:lpstr>
      <vt:lpstr>核心内容</vt:lpstr>
      <vt:lpstr>服务板块</vt:lpstr>
      <vt:lpstr>运营板块</vt:lpstr>
      <vt:lpstr>图片展示</vt:lpstr>
      <vt:lpstr>图片展示</vt:lpstr>
      <vt:lpstr>图片展示</vt:lpstr>
      <vt:lpstr>相关流程</vt:lpstr>
      <vt:lpstr>身份认证</vt:lpstr>
      <vt:lpstr>车型筛选</vt:lpstr>
      <vt:lpstr>租车 - 主要流程</vt:lpstr>
      <vt:lpstr>租车 - 订单确认</vt:lpstr>
      <vt:lpstr>租车 - 到期后</vt:lpstr>
      <vt:lpstr>买车 - 主要流程</vt:lpstr>
      <vt:lpstr>购车 - 新车</vt:lpstr>
      <vt:lpstr>购车 - 二手车</vt:lpstr>
      <vt:lpstr>物流接单 - 主要流程</vt:lpstr>
      <vt:lpstr>物流接单 - 订单执行</vt:lpstr>
      <vt:lpstr>会员权益</vt:lpstr>
      <vt:lpstr>运营推广</vt:lpstr>
      <vt:lpstr>平台与合伙人</vt:lpstr>
      <vt:lpstr>合伙人</vt:lpstr>
      <vt:lpstr>有待沟通</vt:lpstr>
      <vt:lpstr>感谢聆听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良浩咯</cp:lastModifiedBy>
  <cp:revision>107</cp:revision>
  <cp:lastPrinted>2017-10-26T16:00:00Z</cp:lastPrinted>
  <dcterms:created xsi:type="dcterms:W3CDTF">2017-10-26T16:00:00Z</dcterms:created>
  <dcterms:modified xsi:type="dcterms:W3CDTF">2020-07-06T09:20:34Z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2018-08-17T09:46:47.0224634Z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2052-11.1.0.9740</vt:lpwstr>
  </property>
</Properties>
</file>